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69" r:id="rId5"/>
    <p:sldId id="270" r:id="rId6"/>
    <p:sldId id="271" r:id="rId7"/>
    <p:sldId id="272" r:id="rId8"/>
    <p:sldId id="273" r:id="rId9"/>
    <p:sldId id="274" r:id="rId10"/>
    <p:sldId id="275" r:id="rId11"/>
    <p:sldId id="276" r:id="rId12"/>
    <p:sldId id="277" r:id="rId13"/>
    <p:sldId id="278"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9319" autoAdjust="0"/>
  </p:normalViewPr>
  <p:slideViewPr>
    <p:cSldViewPr snapToGrid="0">
      <p:cViewPr varScale="1">
        <p:scale>
          <a:sx n="65" d="100"/>
          <a:sy n="65" d="100"/>
        </p:scale>
        <p:origin x="9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AE4F-EFA0-4EE0-893C-7F1FDA18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3798CF-29FC-4946-957B-09891256ED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CDAA73-3C0A-4E9A-B43C-3CE814269FC4}"/>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5" name="Footer Placeholder 4">
            <a:extLst>
              <a:ext uri="{FF2B5EF4-FFF2-40B4-BE49-F238E27FC236}">
                <a16:creationId xmlns:a16="http://schemas.microsoft.com/office/drawing/2014/main" id="{B2832A47-3425-4904-A5A2-838468E7F8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E1A67-E6A8-4794-A814-792E96F21A02}"/>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119421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8611-48A8-40BF-9AFB-08E75711E2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1DBE8D-F37E-430C-B182-27BC59F0D6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02E045-1959-4A4C-9AA7-7021AEC1818D}"/>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5" name="Footer Placeholder 4">
            <a:extLst>
              <a:ext uri="{FF2B5EF4-FFF2-40B4-BE49-F238E27FC236}">
                <a16:creationId xmlns:a16="http://schemas.microsoft.com/office/drawing/2014/main" id="{A54F9860-46AD-4D92-B0B8-359865A8FD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453EBD-902D-46EF-B493-79F57B26A63A}"/>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235095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5710F-452F-48C3-A6AB-5F480A0400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F7BC23-A331-4513-912F-223640E030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48C83-A722-4EAD-A970-98E82F19595C}"/>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5" name="Footer Placeholder 4">
            <a:extLst>
              <a:ext uri="{FF2B5EF4-FFF2-40B4-BE49-F238E27FC236}">
                <a16:creationId xmlns:a16="http://schemas.microsoft.com/office/drawing/2014/main" id="{71266437-C6EA-4277-8004-203323174E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DF9103-AB24-46C3-976B-D1417BCA7B1D}"/>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11678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20BD-E254-49F8-BDAF-3348AB531F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5D4B97-CA8F-477D-B8A4-801ACDF003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6539B3-EF50-4EEA-BC57-BD33B75402F1}"/>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5" name="Footer Placeholder 4">
            <a:extLst>
              <a:ext uri="{FF2B5EF4-FFF2-40B4-BE49-F238E27FC236}">
                <a16:creationId xmlns:a16="http://schemas.microsoft.com/office/drawing/2014/main" id="{89CBF4D2-C203-41E5-8900-590C0DB10C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B77FE5-3F01-4A64-9D74-9D0B2F413942}"/>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174617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58C5-0842-4930-9135-34DAEAC8D7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6BA4CD-8370-4264-A07D-AD1A0D5E2C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363648-CAA0-48DC-B33C-B08C3C47D1BD}"/>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5" name="Footer Placeholder 4">
            <a:extLst>
              <a:ext uri="{FF2B5EF4-FFF2-40B4-BE49-F238E27FC236}">
                <a16:creationId xmlns:a16="http://schemas.microsoft.com/office/drawing/2014/main" id="{38CA244C-C46B-4977-8388-6A7DB6B4BA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63BDB0-B29E-470D-A447-73CF53E90AA7}"/>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157853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909D-DA4D-44D2-A1CE-6548B742C5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3CE339-45D9-46FF-B7C6-74F32D7673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317D2A-38D1-421D-BEDA-CF6BF8384F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2C90A0-DDA3-4AEE-8E8F-E8B5E9BD497B}"/>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6" name="Footer Placeholder 5">
            <a:extLst>
              <a:ext uri="{FF2B5EF4-FFF2-40B4-BE49-F238E27FC236}">
                <a16:creationId xmlns:a16="http://schemas.microsoft.com/office/drawing/2014/main" id="{4A95CD8E-A735-47B7-89AE-3A64348BFF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9055E3-5350-4599-9CB6-A724C49EA7A9}"/>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352454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DAB8-C591-4B2C-B2BA-D22494F89F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868028-D37E-4CAE-94DC-8FA928A0E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A79336-8B3E-4691-A9B0-BFA9BF25F7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75518A-AA4A-48C7-90F4-6964F81AA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D4D57E-F3C9-424F-8D7E-9053158266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DD5707-12E7-4B55-8CC3-F4D2BF352CF6}"/>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8" name="Footer Placeholder 7">
            <a:extLst>
              <a:ext uri="{FF2B5EF4-FFF2-40B4-BE49-F238E27FC236}">
                <a16:creationId xmlns:a16="http://schemas.microsoft.com/office/drawing/2014/main" id="{8F7385FB-6DF6-40A6-BD53-02DD636914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C3785C-787A-4F57-A476-9D210023E3CC}"/>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264910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3140-5C12-4D5E-87CA-DF9C73296E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F294A0-F7E2-4191-BB84-F2E150C330D2}"/>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4" name="Footer Placeholder 3">
            <a:extLst>
              <a:ext uri="{FF2B5EF4-FFF2-40B4-BE49-F238E27FC236}">
                <a16:creationId xmlns:a16="http://schemas.microsoft.com/office/drawing/2014/main" id="{6F44D79F-8304-4A2D-81B5-C7FB8AC658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AFB8D7-2FC5-4ADC-AD30-040D490C49C8}"/>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28991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18ED3-8DF6-46F7-9F98-5F6ED52359DF}"/>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3" name="Footer Placeholder 2">
            <a:extLst>
              <a:ext uri="{FF2B5EF4-FFF2-40B4-BE49-F238E27FC236}">
                <a16:creationId xmlns:a16="http://schemas.microsoft.com/office/drawing/2014/main" id="{6A785811-FE17-46C5-B626-CA6DE1D883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580714-8C9E-45C2-8886-B0027992B7F2}"/>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172081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3316-9E1E-4366-AF34-B8469D556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7F8E5E-1CB4-42E4-82FE-4CA94BD83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0B857F-6050-4D4A-89C5-4D93469BE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AE74D1-27DF-4336-901E-95FEC2E8A5BD}"/>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6" name="Footer Placeholder 5">
            <a:extLst>
              <a:ext uri="{FF2B5EF4-FFF2-40B4-BE49-F238E27FC236}">
                <a16:creationId xmlns:a16="http://schemas.microsoft.com/office/drawing/2014/main" id="{8F3AB384-4016-40D9-A358-1B70D3893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1D3691-36B7-4A51-8F84-6A643ECA347A}"/>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364352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850D-45AF-4C6C-896C-9B9C24975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2E6BC5-C488-42CC-9359-48307843E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E9BF54-A422-44BE-901B-0AF430BF8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BAE194-16D8-4789-B37A-594D06C69AF6}"/>
              </a:ext>
            </a:extLst>
          </p:cNvPr>
          <p:cNvSpPr>
            <a:spLocks noGrp="1"/>
          </p:cNvSpPr>
          <p:nvPr>
            <p:ph type="dt" sz="half" idx="10"/>
          </p:nvPr>
        </p:nvSpPr>
        <p:spPr/>
        <p:txBody>
          <a:bodyPr/>
          <a:lstStyle/>
          <a:p>
            <a:fld id="{D44DD39E-D079-46D0-95E7-716214590945}" type="datetimeFigureOut">
              <a:rPr lang="en-GB" smtClean="0"/>
              <a:t>16/09/2018</a:t>
            </a:fld>
            <a:endParaRPr lang="en-GB"/>
          </a:p>
        </p:txBody>
      </p:sp>
      <p:sp>
        <p:nvSpPr>
          <p:cNvPr id="6" name="Footer Placeholder 5">
            <a:extLst>
              <a:ext uri="{FF2B5EF4-FFF2-40B4-BE49-F238E27FC236}">
                <a16:creationId xmlns:a16="http://schemas.microsoft.com/office/drawing/2014/main" id="{9679D4FA-9BDB-49C6-956E-15FA937CEF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C27AD4-ACB7-497C-B89F-85588AC6AC7B}"/>
              </a:ext>
            </a:extLst>
          </p:cNvPr>
          <p:cNvSpPr>
            <a:spLocks noGrp="1"/>
          </p:cNvSpPr>
          <p:nvPr>
            <p:ph type="sldNum" sz="quarter" idx="12"/>
          </p:nvPr>
        </p:nvSpPr>
        <p:spPr/>
        <p:txBody>
          <a:bodyPr/>
          <a:lstStyle/>
          <a:p>
            <a:fld id="{9C7063DF-294E-4053-9B60-0F5F6C053689}" type="slidenum">
              <a:rPr lang="en-GB" smtClean="0"/>
              <a:t>‹#›</a:t>
            </a:fld>
            <a:endParaRPr lang="en-GB"/>
          </a:p>
        </p:txBody>
      </p:sp>
    </p:spTree>
    <p:extLst>
      <p:ext uri="{BB962C8B-B14F-4D97-AF65-F5344CB8AC3E}">
        <p14:creationId xmlns:p14="http://schemas.microsoft.com/office/powerpoint/2010/main" val="25248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44321-2850-4150-BDA7-808838BCFA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092A0A-2E7F-444C-83D9-470961FCAE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4F8CD-9A99-4C9F-AF0F-7F51F11536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DD39E-D079-46D0-95E7-716214590945}" type="datetimeFigureOut">
              <a:rPr lang="en-GB" smtClean="0"/>
              <a:t>16/09/2018</a:t>
            </a:fld>
            <a:endParaRPr lang="en-GB"/>
          </a:p>
        </p:txBody>
      </p:sp>
      <p:sp>
        <p:nvSpPr>
          <p:cNvPr id="5" name="Footer Placeholder 4">
            <a:extLst>
              <a:ext uri="{FF2B5EF4-FFF2-40B4-BE49-F238E27FC236}">
                <a16:creationId xmlns:a16="http://schemas.microsoft.com/office/drawing/2014/main" id="{E996A64B-BAC1-4877-9BAF-9F7123BBA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1CD2D9-5B39-4F51-87AF-86392B99C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063DF-294E-4053-9B60-0F5F6C053689}" type="slidenum">
              <a:rPr lang="en-GB" smtClean="0"/>
              <a:t>‹#›</a:t>
            </a:fld>
            <a:endParaRPr lang="en-GB"/>
          </a:p>
        </p:txBody>
      </p:sp>
    </p:spTree>
    <p:extLst>
      <p:ext uri="{BB962C8B-B14F-4D97-AF65-F5344CB8AC3E}">
        <p14:creationId xmlns:p14="http://schemas.microsoft.com/office/powerpoint/2010/main" val="35886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wishart786@lagancollege.co.uk"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68049-BE4B-4E64-B0DE-936F2E89A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984" y="2132983"/>
            <a:ext cx="10374603" cy="812698"/>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CC187FFA-0EDE-48A3-9A35-FB843B415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925" y="3102616"/>
            <a:ext cx="4924146" cy="586863"/>
          </a:xfrm>
          <a:prstGeom prst="rect">
            <a:avLst/>
          </a:prstGeom>
        </p:spPr>
      </p:pic>
      <p:pic>
        <p:nvPicPr>
          <p:cNvPr id="11" name="Picture 10" descr="A picture containing text&#10;&#10;Description generated with high confidence">
            <a:extLst>
              <a:ext uri="{FF2B5EF4-FFF2-40B4-BE49-F238E27FC236}">
                <a16:creationId xmlns:a16="http://schemas.microsoft.com/office/drawing/2014/main" id="{26D39559-4A40-4D18-BECE-3D582C446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24" y="266015"/>
            <a:ext cx="1522898" cy="1227167"/>
          </a:xfrm>
          <a:prstGeom prst="rect">
            <a:avLst/>
          </a:prstGeom>
        </p:spPr>
      </p:pic>
      <p:pic>
        <p:nvPicPr>
          <p:cNvPr id="14" name="___8050200-2.png">
            <a:extLst>
              <a:ext uri="{FF2B5EF4-FFF2-40B4-BE49-F238E27FC236}">
                <a16:creationId xmlns:a16="http://schemas.microsoft.com/office/drawing/2014/main" id="{75986737-9F9D-446F-A094-571FD69FCCD6}"/>
              </a:ext>
            </a:extLst>
          </p:cNvPr>
          <p:cNvPicPr>
            <a:picLocks noChangeAspect="1"/>
          </p:cNvPicPr>
          <p:nvPr/>
        </p:nvPicPr>
        <p:blipFill>
          <a:blip r:embed="rId5">
            <a:extLst/>
          </a:blip>
          <a:stretch>
            <a:fillRect/>
          </a:stretch>
        </p:blipFill>
        <p:spPr>
          <a:xfrm>
            <a:off x="5333997" y="4276419"/>
            <a:ext cx="1858910" cy="1858910"/>
          </a:xfrm>
          <a:prstGeom prst="rect">
            <a:avLst/>
          </a:prstGeom>
          <a:ln w="12700">
            <a:miter lim="400000"/>
          </a:ln>
          <a:effectLst>
            <a:outerShdw blurRad="50800" dist="25400" dir="3855067" rotWithShape="0">
              <a:srgbClr val="000000">
                <a:alpha val="27589"/>
              </a:srgbClr>
            </a:outerShdw>
            <a:reflection stA="10000" endPos="40000" dir="5400000" sy="-100000" algn="bl" rotWithShape="0"/>
          </a:effectLst>
        </p:spPr>
      </p:pic>
    </p:spTree>
    <p:extLst>
      <p:ext uri="{BB962C8B-B14F-4D97-AF65-F5344CB8AC3E}">
        <p14:creationId xmlns:p14="http://schemas.microsoft.com/office/powerpoint/2010/main" val="252973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300"/>
                                  </p:stCondLst>
                                  <p:iterate>
                                    <p:tmAbs val="0"/>
                                  </p:iterate>
                                  <p:childTnLst>
                                    <p:set>
                                      <p:cBhvr>
                                        <p:cTn id="6" fill="hold"/>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430271" y="1316202"/>
            <a:ext cx="3982295" cy="5078313"/>
          </a:xfrm>
          <a:prstGeom prst="rect">
            <a:avLst/>
          </a:prstGeom>
          <a:noFill/>
        </p:spPr>
        <p:txBody>
          <a:bodyPr wrap="square" rtlCol="0">
            <a:spAutoFit/>
          </a:bodyPr>
          <a:lstStyle/>
          <a:p>
            <a:endParaRPr lang="en-GB" sz="1600" b="1" dirty="0"/>
          </a:p>
          <a:p>
            <a:r>
              <a:rPr lang="en-GB" b="1" u="sng" dirty="0">
                <a:solidFill>
                  <a:srgbClr val="FF0000"/>
                </a:solidFill>
              </a:rPr>
              <a:t>Go to + CREATE again </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This time try to add an </a:t>
            </a:r>
            <a:r>
              <a:rPr lang="en-GB" b="1" dirty="0">
                <a:solidFill>
                  <a:srgbClr val="FF0000"/>
                </a:solidFill>
              </a:rPr>
              <a:t>ASSIGNMENT</a:t>
            </a:r>
          </a:p>
          <a:p>
            <a:pPr marL="342900" indent="-342900">
              <a:buFont typeface="Wingdings" panose="05000000000000000000" pitchFamily="2" charset="2"/>
              <a:buChar char="ü"/>
            </a:pPr>
            <a:r>
              <a:rPr lang="en-GB" b="1" dirty="0">
                <a:solidFill>
                  <a:schemeClr val="tx2">
                    <a:lumMod val="75000"/>
                  </a:schemeClr>
                </a:solidFill>
              </a:rPr>
              <a:t>Add a </a:t>
            </a:r>
            <a:r>
              <a:rPr lang="en-GB" b="1" dirty="0">
                <a:solidFill>
                  <a:srgbClr val="FF0000"/>
                </a:solidFill>
              </a:rPr>
              <a:t>TITLE</a:t>
            </a:r>
          </a:p>
          <a:p>
            <a:pPr marL="342900" indent="-342900">
              <a:buFont typeface="Wingdings" panose="05000000000000000000" pitchFamily="2" charset="2"/>
              <a:buChar char="ü"/>
            </a:pPr>
            <a:r>
              <a:rPr lang="en-GB" b="1" dirty="0">
                <a:solidFill>
                  <a:schemeClr val="tx2">
                    <a:lumMod val="75000"/>
                  </a:schemeClr>
                </a:solidFill>
              </a:rPr>
              <a:t>Add</a:t>
            </a:r>
            <a:r>
              <a:rPr lang="en-GB" b="1" u="sng" dirty="0">
                <a:solidFill>
                  <a:srgbClr val="FF0000"/>
                </a:solidFill>
              </a:rPr>
              <a:t> instructions </a:t>
            </a:r>
            <a:r>
              <a:rPr lang="en-GB" b="1" dirty="0">
                <a:solidFill>
                  <a:schemeClr val="tx2">
                    <a:lumMod val="75000"/>
                  </a:schemeClr>
                </a:solidFill>
              </a:rPr>
              <a:t>if you want</a:t>
            </a:r>
          </a:p>
          <a:p>
            <a:pPr marL="342900" indent="-342900">
              <a:buFont typeface="Wingdings" panose="05000000000000000000" pitchFamily="2" charset="2"/>
              <a:buChar char="ü"/>
            </a:pPr>
            <a:r>
              <a:rPr lang="en-GB" b="1" dirty="0">
                <a:solidFill>
                  <a:schemeClr val="tx2">
                    <a:lumMod val="75000"/>
                  </a:schemeClr>
                </a:solidFill>
              </a:rPr>
              <a:t>You can choose the </a:t>
            </a:r>
            <a:r>
              <a:rPr lang="en-GB" b="1" u="sng" dirty="0">
                <a:solidFill>
                  <a:srgbClr val="FF0000"/>
                </a:solidFill>
              </a:rPr>
              <a:t>Points</a:t>
            </a:r>
            <a:r>
              <a:rPr lang="en-GB" b="1" dirty="0">
                <a:solidFill>
                  <a:schemeClr val="tx2">
                    <a:lumMod val="75000"/>
                  </a:schemeClr>
                </a:solidFill>
              </a:rPr>
              <a:t> to award if you want</a:t>
            </a:r>
          </a:p>
          <a:p>
            <a:pPr marL="342900" indent="-342900">
              <a:buFont typeface="Wingdings" panose="05000000000000000000" pitchFamily="2" charset="2"/>
              <a:buChar char="ü"/>
            </a:pPr>
            <a:r>
              <a:rPr lang="en-GB" b="1" dirty="0">
                <a:solidFill>
                  <a:schemeClr val="tx2">
                    <a:lumMod val="75000"/>
                  </a:schemeClr>
                </a:solidFill>
              </a:rPr>
              <a:t>You can choose a </a:t>
            </a:r>
            <a:r>
              <a:rPr lang="en-GB" b="1" u="sng" dirty="0">
                <a:solidFill>
                  <a:srgbClr val="FF0000"/>
                </a:solidFill>
              </a:rPr>
              <a:t>date</a:t>
            </a:r>
            <a:r>
              <a:rPr lang="en-GB" b="1" dirty="0">
                <a:solidFill>
                  <a:schemeClr val="tx2">
                    <a:lumMod val="75000"/>
                  </a:schemeClr>
                </a:solidFill>
              </a:rPr>
              <a:t> due or not</a:t>
            </a:r>
          </a:p>
          <a:p>
            <a:pPr marL="342900" indent="-342900">
              <a:buFont typeface="Wingdings" panose="05000000000000000000" pitchFamily="2" charset="2"/>
              <a:buChar char="ü"/>
            </a:pPr>
            <a:r>
              <a:rPr lang="en-GB" b="1" u="sng" dirty="0">
                <a:solidFill>
                  <a:srgbClr val="FF0000"/>
                </a:solidFill>
              </a:rPr>
              <a:t>IMPORTANT</a:t>
            </a:r>
            <a:r>
              <a:rPr lang="en-GB" b="1" dirty="0">
                <a:solidFill>
                  <a:srgbClr val="FF0000"/>
                </a:solidFill>
              </a:rPr>
              <a:t>: Attach the assignment to the TOPIC you wish by clicking the Topic menu and choosing the topic required. </a:t>
            </a:r>
          </a:p>
          <a:p>
            <a:pPr marL="342900" indent="-342900">
              <a:buFont typeface="Wingdings" panose="05000000000000000000" pitchFamily="2" charset="2"/>
              <a:buChar char="ü"/>
            </a:pPr>
            <a:r>
              <a:rPr lang="en-GB" b="1" dirty="0">
                <a:solidFill>
                  <a:schemeClr val="tx2">
                    <a:lumMod val="75000"/>
                  </a:schemeClr>
                </a:solidFill>
              </a:rPr>
              <a:t>You can add any </a:t>
            </a:r>
            <a:r>
              <a:rPr lang="en-GB" b="1" dirty="0">
                <a:solidFill>
                  <a:srgbClr val="FF0000"/>
                </a:solidFill>
              </a:rPr>
              <a:t>files</a:t>
            </a:r>
            <a:r>
              <a:rPr lang="en-GB" b="1" dirty="0">
                <a:solidFill>
                  <a:schemeClr val="tx2">
                    <a:lumMod val="75000"/>
                  </a:schemeClr>
                </a:solidFill>
              </a:rPr>
              <a:t> you have ; </a:t>
            </a:r>
            <a:r>
              <a:rPr lang="en-GB" b="1" dirty="0">
                <a:solidFill>
                  <a:srgbClr val="FF0000"/>
                </a:solidFill>
              </a:rPr>
              <a:t>Google drive </a:t>
            </a:r>
            <a:r>
              <a:rPr lang="en-GB" b="1" dirty="0">
                <a:solidFill>
                  <a:schemeClr val="tx2">
                    <a:lumMod val="75000"/>
                  </a:schemeClr>
                </a:solidFill>
              </a:rPr>
              <a:t>links; Y</a:t>
            </a:r>
            <a:r>
              <a:rPr lang="en-GB" b="1" dirty="0">
                <a:solidFill>
                  <a:srgbClr val="FF0000"/>
                </a:solidFill>
              </a:rPr>
              <a:t>ouTube</a:t>
            </a:r>
            <a:r>
              <a:rPr lang="en-GB" b="1" dirty="0">
                <a:solidFill>
                  <a:schemeClr val="tx2">
                    <a:lumMod val="75000"/>
                  </a:schemeClr>
                </a:solidFill>
              </a:rPr>
              <a:t> videos or </a:t>
            </a:r>
            <a:r>
              <a:rPr lang="en-GB" b="1" dirty="0">
                <a:solidFill>
                  <a:srgbClr val="FF0000"/>
                </a:solidFill>
              </a:rPr>
              <a:t>weblinks</a:t>
            </a:r>
            <a:r>
              <a:rPr lang="en-GB" b="1" dirty="0">
                <a:solidFill>
                  <a:schemeClr val="tx2">
                    <a:lumMod val="75000"/>
                  </a:schemeClr>
                </a:solidFill>
              </a:rPr>
              <a:t> from here.</a:t>
            </a:r>
          </a:p>
          <a:p>
            <a:pPr marL="342900" indent="-342900">
              <a:buFont typeface="Wingdings" panose="05000000000000000000" pitchFamily="2" charset="2"/>
              <a:buChar char="ü"/>
            </a:pPr>
            <a:r>
              <a:rPr lang="en-GB" b="1" dirty="0">
                <a:solidFill>
                  <a:schemeClr val="tx2">
                    <a:lumMod val="75000"/>
                  </a:schemeClr>
                </a:solidFill>
              </a:rPr>
              <a:t>Click </a:t>
            </a:r>
            <a:r>
              <a:rPr lang="en-GB" b="1" u="sng" dirty="0">
                <a:solidFill>
                  <a:srgbClr val="FF0000"/>
                </a:solidFill>
              </a:rPr>
              <a:t>ASSIGN</a:t>
            </a:r>
          </a:p>
        </p:txBody>
      </p:sp>
      <p:pic>
        <p:nvPicPr>
          <p:cNvPr id="6" name="Picture 5" descr="A red and white sign with black text&#10;&#10;Description generated with high confidence">
            <a:extLst>
              <a:ext uri="{FF2B5EF4-FFF2-40B4-BE49-F238E27FC236}">
                <a16:creationId xmlns:a16="http://schemas.microsoft.com/office/drawing/2014/main" id="{6A23E696-239A-4DD7-B05C-D722F46C4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272" y="250190"/>
            <a:ext cx="9608236" cy="1076595"/>
          </a:xfrm>
          <a:prstGeom prst="rect">
            <a:avLst/>
          </a:prstGeom>
        </p:spPr>
      </p:pic>
      <p:pic>
        <p:nvPicPr>
          <p:cNvPr id="7" name="Picture 6">
            <a:extLst>
              <a:ext uri="{FF2B5EF4-FFF2-40B4-BE49-F238E27FC236}">
                <a16:creationId xmlns:a16="http://schemas.microsoft.com/office/drawing/2014/main" id="{A4204072-2D13-4087-B3D8-C2ABFB64216B}"/>
              </a:ext>
            </a:extLst>
          </p:cNvPr>
          <p:cNvPicPr>
            <a:picLocks noChangeAspect="1"/>
          </p:cNvPicPr>
          <p:nvPr/>
        </p:nvPicPr>
        <p:blipFill>
          <a:blip r:embed="rId3"/>
          <a:stretch>
            <a:fillRect/>
          </a:stretch>
        </p:blipFill>
        <p:spPr>
          <a:xfrm>
            <a:off x="4708603" y="1540902"/>
            <a:ext cx="7189576" cy="5079738"/>
          </a:xfrm>
          <a:prstGeom prst="rect">
            <a:avLst/>
          </a:prstGeom>
        </p:spPr>
      </p:pic>
      <p:pic>
        <p:nvPicPr>
          <p:cNvPr id="11" name="Picture 10" descr="A picture containing text&#10;&#10;Description generated with high confidence">
            <a:extLst>
              <a:ext uri="{FF2B5EF4-FFF2-40B4-BE49-F238E27FC236}">
                <a16:creationId xmlns:a16="http://schemas.microsoft.com/office/drawing/2014/main" id="{DF033A48-AFCF-4DB8-87C1-09AAFF833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62329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430271" y="1316202"/>
            <a:ext cx="3982295" cy="3416320"/>
          </a:xfrm>
          <a:prstGeom prst="rect">
            <a:avLst/>
          </a:prstGeom>
          <a:noFill/>
        </p:spPr>
        <p:txBody>
          <a:bodyPr wrap="square" rtlCol="0">
            <a:spAutoFit/>
          </a:bodyPr>
          <a:lstStyle/>
          <a:p>
            <a:endParaRPr lang="en-GB" sz="1600" b="1" dirty="0"/>
          </a:p>
          <a:p>
            <a:r>
              <a:rPr lang="en-GB" b="1" u="sng" dirty="0">
                <a:solidFill>
                  <a:srgbClr val="FF0000"/>
                </a:solidFill>
              </a:rPr>
              <a:t>Other Options</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Your work should look like this when assigned</a:t>
            </a:r>
          </a:p>
          <a:p>
            <a:pPr marL="342900" indent="-342900">
              <a:buFont typeface="Wingdings" panose="05000000000000000000" pitchFamily="2" charset="2"/>
              <a:buChar char="ü"/>
            </a:pPr>
            <a:r>
              <a:rPr lang="en-GB" b="1" u="sng" dirty="0">
                <a:solidFill>
                  <a:schemeClr val="tx2">
                    <a:lumMod val="75000"/>
                  </a:schemeClr>
                </a:solidFill>
              </a:rPr>
              <a:t>Don’t forget you can do exactly the same with the other options -  </a:t>
            </a:r>
            <a:r>
              <a:rPr lang="en-GB" b="1" u="sng" dirty="0" err="1">
                <a:solidFill>
                  <a:schemeClr val="tx2">
                    <a:lumMod val="75000"/>
                  </a:schemeClr>
                </a:solidFill>
              </a:rPr>
              <a:t>eg</a:t>
            </a:r>
            <a:r>
              <a:rPr lang="en-GB" b="1" u="sng" dirty="0">
                <a:solidFill>
                  <a:schemeClr val="tx2">
                    <a:lumMod val="75000"/>
                  </a:schemeClr>
                </a:solidFill>
              </a:rPr>
              <a:t> You can ask a question ; You can add material. </a:t>
            </a:r>
          </a:p>
          <a:p>
            <a:pPr marL="342900" indent="-342900">
              <a:buFont typeface="Wingdings" panose="05000000000000000000" pitchFamily="2" charset="2"/>
              <a:buChar char="ü"/>
            </a:pPr>
            <a:r>
              <a:rPr lang="en-GB" b="1" u="sng" dirty="0">
                <a:solidFill>
                  <a:schemeClr val="tx2">
                    <a:lumMod val="75000"/>
                  </a:schemeClr>
                </a:solidFill>
              </a:rPr>
              <a:t>You can do this multiple times in the same topic – To add anything later just click the three dots and edit </a:t>
            </a:r>
            <a:endParaRPr lang="en-GB" b="1" u="sng" dirty="0">
              <a:solidFill>
                <a:srgbClr val="FF0000"/>
              </a:solidFill>
            </a:endParaRPr>
          </a:p>
        </p:txBody>
      </p:sp>
      <p:pic>
        <p:nvPicPr>
          <p:cNvPr id="6" name="Picture 5" descr="A red and white sign with black text&#10;&#10;Description generated with high confidence">
            <a:extLst>
              <a:ext uri="{FF2B5EF4-FFF2-40B4-BE49-F238E27FC236}">
                <a16:creationId xmlns:a16="http://schemas.microsoft.com/office/drawing/2014/main" id="{6A23E696-239A-4DD7-B05C-D722F46C4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272" y="250190"/>
            <a:ext cx="9608236" cy="1076595"/>
          </a:xfrm>
          <a:prstGeom prst="rect">
            <a:avLst/>
          </a:prstGeom>
        </p:spPr>
      </p:pic>
      <p:pic>
        <p:nvPicPr>
          <p:cNvPr id="2" name="Picture 1">
            <a:extLst>
              <a:ext uri="{FF2B5EF4-FFF2-40B4-BE49-F238E27FC236}">
                <a16:creationId xmlns:a16="http://schemas.microsoft.com/office/drawing/2014/main" id="{97431F17-B93A-4FCA-9005-C24CAF69E753}"/>
              </a:ext>
            </a:extLst>
          </p:cNvPr>
          <p:cNvPicPr>
            <a:picLocks noChangeAspect="1"/>
          </p:cNvPicPr>
          <p:nvPr/>
        </p:nvPicPr>
        <p:blipFill>
          <a:blip r:embed="rId3"/>
          <a:stretch>
            <a:fillRect/>
          </a:stretch>
        </p:blipFill>
        <p:spPr>
          <a:xfrm>
            <a:off x="4881716" y="1792850"/>
            <a:ext cx="7034981" cy="1247945"/>
          </a:xfrm>
          <a:prstGeom prst="rect">
            <a:avLst/>
          </a:prstGeom>
        </p:spPr>
      </p:pic>
      <p:pic>
        <p:nvPicPr>
          <p:cNvPr id="8" name="Picture 7" descr="A picture containing text&#10;&#10;Description generated with high confidence">
            <a:extLst>
              <a:ext uri="{FF2B5EF4-FFF2-40B4-BE49-F238E27FC236}">
                <a16:creationId xmlns:a16="http://schemas.microsoft.com/office/drawing/2014/main" id="{81190E1D-8E5B-4BA7-8F41-761EC2377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3030177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430271" y="1316202"/>
            <a:ext cx="3982295" cy="4247317"/>
          </a:xfrm>
          <a:prstGeom prst="rect">
            <a:avLst/>
          </a:prstGeom>
          <a:noFill/>
        </p:spPr>
        <p:txBody>
          <a:bodyPr wrap="square" rtlCol="0">
            <a:spAutoFit/>
          </a:bodyPr>
          <a:lstStyle/>
          <a:p>
            <a:endParaRPr lang="en-GB" sz="1600" b="1" dirty="0"/>
          </a:p>
          <a:p>
            <a:r>
              <a:rPr lang="en-GB" b="1" u="sng" dirty="0">
                <a:solidFill>
                  <a:srgbClr val="FF0000"/>
                </a:solidFill>
              </a:rPr>
              <a:t>Very important</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For pupils to access :</a:t>
            </a:r>
          </a:p>
          <a:p>
            <a:pPr marL="342900" indent="-342900">
              <a:buFont typeface="Wingdings" panose="05000000000000000000" pitchFamily="2" charset="2"/>
              <a:buChar char="ü"/>
            </a:pPr>
            <a:r>
              <a:rPr lang="en-GB" b="1" u="sng" dirty="0">
                <a:solidFill>
                  <a:schemeClr val="tx2">
                    <a:lumMod val="75000"/>
                  </a:schemeClr>
                </a:solidFill>
              </a:rPr>
              <a:t>They have to go on the iPad and join your class using the class code</a:t>
            </a:r>
          </a:p>
          <a:p>
            <a:pPr marL="342900" indent="-342900">
              <a:buFont typeface="Wingdings" panose="05000000000000000000" pitchFamily="2" charset="2"/>
              <a:buChar char="ü"/>
            </a:pPr>
            <a:r>
              <a:rPr lang="en-GB" b="1" u="sng" dirty="0">
                <a:solidFill>
                  <a:schemeClr val="tx2">
                    <a:lumMod val="75000"/>
                  </a:schemeClr>
                </a:solidFill>
              </a:rPr>
              <a:t>OR</a:t>
            </a:r>
          </a:p>
          <a:p>
            <a:pPr marL="342900" indent="-342900">
              <a:buFont typeface="Wingdings" panose="05000000000000000000" pitchFamily="2" charset="2"/>
              <a:buChar char="ü"/>
            </a:pPr>
            <a:r>
              <a:rPr lang="en-GB" b="1" u="sng" dirty="0">
                <a:solidFill>
                  <a:schemeClr val="tx2">
                    <a:lumMod val="75000"/>
                  </a:schemeClr>
                </a:solidFill>
              </a:rPr>
              <a:t>Go to classroom.google.com and log in</a:t>
            </a:r>
          </a:p>
          <a:p>
            <a:pPr marL="342900" indent="-342900">
              <a:buFont typeface="Wingdings" panose="05000000000000000000" pitchFamily="2" charset="2"/>
              <a:buChar char="ü"/>
            </a:pPr>
            <a:r>
              <a:rPr lang="en-GB" b="1" u="sng" dirty="0">
                <a:solidFill>
                  <a:schemeClr val="tx2">
                    <a:lumMod val="75000"/>
                  </a:schemeClr>
                </a:solidFill>
              </a:rPr>
              <a:t>Most pupils should now have access to google using their  @lagancollege.co.uk  details. – It is VERY IMPORTANT – that they use this to log in and not any other emails as the others will not work </a:t>
            </a:r>
          </a:p>
        </p:txBody>
      </p:sp>
      <p:pic>
        <p:nvPicPr>
          <p:cNvPr id="4" name="Picture 3" descr="A picture containing train, red, object&#10;&#10;Description generated with high confidence">
            <a:extLst>
              <a:ext uri="{FF2B5EF4-FFF2-40B4-BE49-F238E27FC236}">
                <a16:creationId xmlns:a16="http://schemas.microsoft.com/office/drawing/2014/main" id="{F4ED906A-E130-4EB7-835F-485DADA1B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212" y="445152"/>
            <a:ext cx="10210153" cy="391756"/>
          </a:xfrm>
          <a:prstGeom prst="rect">
            <a:avLst/>
          </a:prstGeom>
        </p:spPr>
      </p:pic>
      <p:pic>
        <p:nvPicPr>
          <p:cNvPr id="5" name="Picture 4">
            <a:extLst>
              <a:ext uri="{FF2B5EF4-FFF2-40B4-BE49-F238E27FC236}">
                <a16:creationId xmlns:a16="http://schemas.microsoft.com/office/drawing/2014/main" id="{BF951126-293B-4A3B-B007-B565029158EB}"/>
              </a:ext>
            </a:extLst>
          </p:cNvPr>
          <p:cNvPicPr>
            <a:picLocks noChangeAspect="1"/>
          </p:cNvPicPr>
          <p:nvPr/>
        </p:nvPicPr>
        <p:blipFill>
          <a:blip r:embed="rId3"/>
          <a:stretch>
            <a:fillRect/>
          </a:stretch>
        </p:blipFill>
        <p:spPr>
          <a:xfrm>
            <a:off x="4708601" y="1266590"/>
            <a:ext cx="7053127" cy="4296929"/>
          </a:xfrm>
          <a:prstGeom prst="rect">
            <a:avLst/>
          </a:prstGeom>
        </p:spPr>
      </p:pic>
      <p:sp>
        <p:nvSpPr>
          <p:cNvPr id="7" name="Rectangle 6">
            <a:extLst>
              <a:ext uri="{FF2B5EF4-FFF2-40B4-BE49-F238E27FC236}">
                <a16:creationId xmlns:a16="http://schemas.microsoft.com/office/drawing/2014/main" id="{515F417D-378F-4E1E-A656-4F1B20B8D8AD}"/>
              </a:ext>
            </a:extLst>
          </p:cNvPr>
          <p:cNvSpPr/>
          <p:nvPr/>
        </p:nvSpPr>
        <p:spPr>
          <a:xfrm>
            <a:off x="309716" y="5707626"/>
            <a:ext cx="10987549" cy="825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CAN FIND THE CLASS CODE BY CLICKING ON SETTINGS AT THE TOP – THE CODE IS A SET OF LETTERS AND NUMBERS SHOWN UNDER GENERAL &gt; CLASS CODE.</a:t>
            </a:r>
          </a:p>
          <a:p>
            <a:pPr algn="ctr"/>
            <a:r>
              <a:rPr lang="en-GB" dirty="0"/>
              <a:t>The Pupils will join your class using this. </a:t>
            </a:r>
          </a:p>
        </p:txBody>
      </p:sp>
      <p:cxnSp>
        <p:nvCxnSpPr>
          <p:cNvPr id="10" name="Straight Arrow Connector 9">
            <a:extLst>
              <a:ext uri="{FF2B5EF4-FFF2-40B4-BE49-F238E27FC236}">
                <a16:creationId xmlns:a16="http://schemas.microsoft.com/office/drawing/2014/main" id="{C250845C-BECD-40C7-B585-9DED46D6F82C}"/>
              </a:ext>
            </a:extLst>
          </p:cNvPr>
          <p:cNvCxnSpPr>
            <a:cxnSpLocks/>
          </p:cNvCxnSpPr>
          <p:nvPr/>
        </p:nvCxnSpPr>
        <p:spPr>
          <a:xfrm flipH="1" flipV="1">
            <a:off x="9104983" y="3732564"/>
            <a:ext cx="2192282" cy="197506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generated with high confidence">
            <a:extLst>
              <a:ext uri="{FF2B5EF4-FFF2-40B4-BE49-F238E27FC236}">
                <a16:creationId xmlns:a16="http://schemas.microsoft.com/office/drawing/2014/main" id="{B49E274E-0127-4680-8F4E-1CA43AB3C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89" y="27129"/>
            <a:ext cx="1599723" cy="1289073"/>
          </a:xfrm>
          <a:prstGeom prst="rect">
            <a:avLst/>
          </a:prstGeom>
        </p:spPr>
      </p:pic>
    </p:spTree>
    <p:extLst>
      <p:ext uri="{BB962C8B-B14F-4D97-AF65-F5344CB8AC3E}">
        <p14:creationId xmlns:p14="http://schemas.microsoft.com/office/powerpoint/2010/main" val="1798098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430271" y="1316202"/>
            <a:ext cx="3982295" cy="3970318"/>
          </a:xfrm>
          <a:prstGeom prst="rect">
            <a:avLst/>
          </a:prstGeom>
          <a:noFill/>
        </p:spPr>
        <p:txBody>
          <a:bodyPr wrap="square" rtlCol="0">
            <a:spAutoFit/>
          </a:bodyPr>
          <a:lstStyle/>
          <a:p>
            <a:endParaRPr lang="en-GB" sz="1600" b="1" dirty="0"/>
          </a:p>
          <a:p>
            <a:r>
              <a:rPr lang="en-GB" b="1" u="sng" dirty="0">
                <a:solidFill>
                  <a:srgbClr val="FF0000"/>
                </a:solidFill>
              </a:rPr>
              <a:t>Useful tip:</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The beauty about Google Classroom is that it is linked with so many other apps</a:t>
            </a:r>
          </a:p>
          <a:p>
            <a:pPr marL="342900" indent="-342900">
              <a:buFont typeface="Wingdings" panose="05000000000000000000" pitchFamily="2" charset="2"/>
              <a:buChar char="ü"/>
            </a:pPr>
            <a:r>
              <a:rPr lang="en-GB" b="1" u="sng" dirty="0">
                <a:solidFill>
                  <a:schemeClr val="tx2">
                    <a:lumMod val="75000"/>
                  </a:schemeClr>
                </a:solidFill>
              </a:rPr>
              <a:t>You can connect it with your </a:t>
            </a:r>
            <a:r>
              <a:rPr lang="en-GB" b="1" u="sng" dirty="0" err="1">
                <a:solidFill>
                  <a:schemeClr val="tx2">
                    <a:lumMod val="75000"/>
                  </a:schemeClr>
                </a:solidFill>
              </a:rPr>
              <a:t>Idoceo</a:t>
            </a:r>
            <a:r>
              <a:rPr lang="en-GB" b="1" u="sng" dirty="0">
                <a:solidFill>
                  <a:schemeClr val="tx2">
                    <a:lumMod val="75000"/>
                  </a:schemeClr>
                </a:solidFill>
              </a:rPr>
              <a:t> classes and marksheets. Just click on the three dots on the left hand menu for the class you want</a:t>
            </a:r>
          </a:p>
          <a:p>
            <a:pPr marL="342900" indent="-342900">
              <a:buFont typeface="Wingdings" panose="05000000000000000000" pitchFamily="2" charset="2"/>
              <a:buChar char="ü"/>
            </a:pPr>
            <a:r>
              <a:rPr lang="en-GB" b="1" u="sng" dirty="0">
                <a:solidFill>
                  <a:schemeClr val="tx2">
                    <a:lumMod val="75000"/>
                  </a:schemeClr>
                </a:solidFill>
              </a:rPr>
              <a:t>Click the LINK to Google Classroom option </a:t>
            </a:r>
          </a:p>
          <a:p>
            <a:pPr marL="342900" indent="-342900">
              <a:buFont typeface="Wingdings" panose="05000000000000000000" pitchFamily="2" charset="2"/>
              <a:buChar char="ü"/>
            </a:pPr>
            <a:r>
              <a:rPr lang="en-GB" b="1" u="sng" dirty="0">
                <a:solidFill>
                  <a:schemeClr val="tx2">
                    <a:lumMod val="75000"/>
                  </a:schemeClr>
                </a:solidFill>
              </a:rPr>
              <a:t>Choose the right class from the classes there. </a:t>
            </a:r>
          </a:p>
        </p:txBody>
      </p:sp>
      <p:pic>
        <p:nvPicPr>
          <p:cNvPr id="3" name="Picture 2" descr="A picture containing red, device&#10;&#10;Description generated with high confidence">
            <a:extLst>
              <a:ext uri="{FF2B5EF4-FFF2-40B4-BE49-F238E27FC236}">
                <a16:creationId xmlns:a16="http://schemas.microsoft.com/office/drawing/2014/main" id="{16F7B05A-1FF7-4B9F-8367-C71197461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474" y="255929"/>
            <a:ext cx="9998497" cy="466742"/>
          </a:xfrm>
          <a:prstGeom prst="rect">
            <a:avLst/>
          </a:prstGeom>
        </p:spPr>
      </p:pic>
      <p:pic>
        <p:nvPicPr>
          <p:cNvPr id="6" name="Picture 5">
            <a:extLst>
              <a:ext uri="{FF2B5EF4-FFF2-40B4-BE49-F238E27FC236}">
                <a16:creationId xmlns:a16="http://schemas.microsoft.com/office/drawing/2014/main" id="{2ADD6E1D-78D1-4238-9308-4D6280BD1FAE}"/>
              </a:ext>
            </a:extLst>
          </p:cNvPr>
          <p:cNvPicPr>
            <a:picLocks noChangeAspect="1"/>
          </p:cNvPicPr>
          <p:nvPr/>
        </p:nvPicPr>
        <p:blipFill>
          <a:blip r:embed="rId3"/>
          <a:stretch>
            <a:fillRect/>
          </a:stretch>
        </p:blipFill>
        <p:spPr>
          <a:xfrm>
            <a:off x="5825613" y="1165122"/>
            <a:ext cx="6119359" cy="4632735"/>
          </a:xfrm>
          <a:prstGeom prst="rect">
            <a:avLst/>
          </a:prstGeom>
        </p:spPr>
      </p:pic>
      <p:sp>
        <p:nvSpPr>
          <p:cNvPr id="8" name="Arrow: Right 7">
            <a:extLst>
              <a:ext uri="{FF2B5EF4-FFF2-40B4-BE49-F238E27FC236}">
                <a16:creationId xmlns:a16="http://schemas.microsoft.com/office/drawing/2014/main" id="{5EA49AC7-134B-4B6D-9ED2-D52DDA4DCBCC}"/>
              </a:ext>
            </a:extLst>
          </p:cNvPr>
          <p:cNvSpPr/>
          <p:nvPr/>
        </p:nvSpPr>
        <p:spPr>
          <a:xfrm>
            <a:off x="4708602" y="2654710"/>
            <a:ext cx="999024" cy="25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10;&#10;Description generated with high confidence">
            <a:extLst>
              <a:ext uri="{FF2B5EF4-FFF2-40B4-BE49-F238E27FC236}">
                <a16:creationId xmlns:a16="http://schemas.microsoft.com/office/drawing/2014/main" id="{D7DCD8EE-D854-4C5B-8E91-8861CC30D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315354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430271" y="1316202"/>
            <a:ext cx="3982295" cy="4524315"/>
          </a:xfrm>
          <a:prstGeom prst="rect">
            <a:avLst/>
          </a:prstGeom>
          <a:noFill/>
        </p:spPr>
        <p:txBody>
          <a:bodyPr wrap="square" rtlCol="0">
            <a:spAutoFit/>
          </a:bodyPr>
          <a:lstStyle/>
          <a:p>
            <a:endParaRPr lang="en-GB" sz="1600" b="1" dirty="0"/>
          </a:p>
          <a:p>
            <a:r>
              <a:rPr lang="en-GB" b="1" u="sng" dirty="0">
                <a:solidFill>
                  <a:srgbClr val="FF0000"/>
                </a:solidFill>
              </a:rPr>
              <a:t>Collaborating </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To save time and effort or to share best practice and even to have a digital Book Look you can share the classroom with another trusted teacher – This is really good for getting ideas or sharing resources or even classes</a:t>
            </a:r>
          </a:p>
          <a:p>
            <a:pPr marL="342900" indent="-342900">
              <a:buFont typeface="Wingdings" panose="05000000000000000000" pitchFamily="2" charset="2"/>
              <a:buChar char="ü"/>
            </a:pPr>
            <a:r>
              <a:rPr lang="en-GB" b="1" u="sng" dirty="0">
                <a:solidFill>
                  <a:schemeClr val="tx2">
                    <a:lumMod val="75000"/>
                  </a:schemeClr>
                </a:solidFill>
              </a:rPr>
              <a:t>Just go to PEOPLE option</a:t>
            </a:r>
          </a:p>
          <a:p>
            <a:pPr marL="342900" indent="-342900">
              <a:buFont typeface="Wingdings" panose="05000000000000000000" pitchFamily="2" charset="2"/>
              <a:buChar char="ü"/>
            </a:pPr>
            <a:r>
              <a:rPr lang="en-GB" b="1" u="sng" dirty="0">
                <a:solidFill>
                  <a:schemeClr val="tx2">
                    <a:lumMod val="75000"/>
                  </a:schemeClr>
                </a:solidFill>
              </a:rPr>
              <a:t>Click on the little person + button beside teachers and type in their email. </a:t>
            </a:r>
          </a:p>
          <a:p>
            <a:pPr marL="342900" indent="-342900">
              <a:buFont typeface="Wingdings" panose="05000000000000000000" pitchFamily="2" charset="2"/>
              <a:buChar char="ü"/>
            </a:pPr>
            <a:r>
              <a:rPr lang="en-GB" b="1" u="sng" dirty="0">
                <a:solidFill>
                  <a:schemeClr val="tx2">
                    <a:lumMod val="75000"/>
                  </a:schemeClr>
                </a:solidFill>
              </a:rPr>
              <a:t>The other option is to set up one of the department to share resources</a:t>
            </a:r>
          </a:p>
        </p:txBody>
      </p:sp>
      <p:pic>
        <p:nvPicPr>
          <p:cNvPr id="2" name="Picture 1">
            <a:extLst>
              <a:ext uri="{FF2B5EF4-FFF2-40B4-BE49-F238E27FC236}">
                <a16:creationId xmlns:a16="http://schemas.microsoft.com/office/drawing/2014/main" id="{2B57AABD-1F26-4E2C-B8B7-C0ED1D4C2167}"/>
              </a:ext>
            </a:extLst>
          </p:cNvPr>
          <p:cNvPicPr>
            <a:picLocks noChangeAspect="1"/>
          </p:cNvPicPr>
          <p:nvPr/>
        </p:nvPicPr>
        <p:blipFill>
          <a:blip r:embed="rId2"/>
          <a:stretch>
            <a:fillRect/>
          </a:stretch>
        </p:blipFill>
        <p:spPr>
          <a:xfrm>
            <a:off x="4412566" y="1860158"/>
            <a:ext cx="7698044" cy="4119536"/>
          </a:xfrm>
          <a:prstGeom prst="rect">
            <a:avLst/>
          </a:prstGeom>
        </p:spPr>
      </p:pic>
      <p:pic>
        <p:nvPicPr>
          <p:cNvPr id="5" name="Picture 4" descr="A black sign with white text&#10;&#10;Description generated with high confidence">
            <a:extLst>
              <a:ext uri="{FF2B5EF4-FFF2-40B4-BE49-F238E27FC236}">
                <a16:creationId xmlns:a16="http://schemas.microsoft.com/office/drawing/2014/main" id="{A2DA1621-7936-431F-9CB9-E352D7390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283" y="175244"/>
            <a:ext cx="9002629" cy="1140958"/>
          </a:xfrm>
          <a:prstGeom prst="rect">
            <a:avLst/>
          </a:prstGeom>
        </p:spPr>
      </p:pic>
      <p:sp>
        <p:nvSpPr>
          <p:cNvPr id="7" name="Arrow: Right 6">
            <a:extLst>
              <a:ext uri="{FF2B5EF4-FFF2-40B4-BE49-F238E27FC236}">
                <a16:creationId xmlns:a16="http://schemas.microsoft.com/office/drawing/2014/main" id="{BFCC8E1E-8F74-4D37-892B-2A167E3EDF76}"/>
              </a:ext>
            </a:extLst>
          </p:cNvPr>
          <p:cNvSpPr/>
          <p:nvPr/>
        </p:nvSpPr>
        <p:spPr>
          <a:xfrm>
            <a:off x="6666271" y="2521974"/>
            <a:ext cx="663677" cy="3687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D57AA43E-098D-4F2D-B1BB-A01E5A80580D}"/>
              </a:ext>
            </a:extLst>
          </p:cNvPr>
          <p:cNvSpPr/>
          <p:nvPr/>
        </p:nvSpPr>
        <p:spPr>
          <a:xfrm>
            <a:off x="10647073" y="2305664"/>
            <a:ext cx="663677" cy="3687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140099EB-53CC-4579-A22E-1AAC85645EC1}"/>
              </a:ext>
            </a:extLst>
          </p:cNvPr>
          <p:cNvSpPr/>
          <p:nvPr/>
        </p:nvSpPr>
        <p:spPr>
          <a:xfrm>
            <a:off x="7502046" y="3244645"/>
            <a:ext cx="663677" cy="3687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text&#10;&#10;Description generated with high confidence">
            <a:extLst>
              <a:ext uri="{FF2B5EF4-FFF2-40B4-BE49-F238E27FC236}">
                <a16:creationId xmlns:a16="http://schemas.microsoft.com/office/drawing/2014/main" id="{D178A382-108E-402B-A95B-0F0228525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355438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430271" y="1316202"/>
            <a:ext cx="3982295" cy="4801314"/>
          </a:xfrm>
          <a:prstGeom prst="rect">
            <a:avLst/>
          </a:prstGeom>
          <a:noFill/>
        </p:spPr>
        <p:txBody>
          <a:bodyPr wrap="square" rtlCol="0">
            <a:spAutoFit/>
          </a:bodyPr>
          <a:lstStyle/>
          <a:p>
            <a:endParaRPr lang="en-GB" sz="1600" b="1" dirty="0"/>
          </a:p>
          <a:p>
            <a:r>
              <a:rPr lang="en-GB" b="1" u="sng" dirty="0">
                <a:solidFill>
                  <a:srgbClr val="FF0000"/>
                </a:solidFill>
              </a:rPr>
              <a:t>Useful tip:</a:t>
            </a:r>
          </a:p>
          <a:p>
            <a:endParaRPr lang="en-GB" sz="2000" b="1" u="sng" dirty="0">
              <a:solidFill>
                <a:srgbClr val="FF0000"/>
              </a:solidFill>
            </a:endParaRPr>
          </a:p>
          <a:p>
            <a:pPr marL="342900" indent="-342900">
              <a:buFont typeface="Wingdings" panose="05000000000000000000" pitchFamily="2" charset="2"/>
              <a:buChar char="ü"/>
            </a:pPr>
            <a:r>
              <a:rPr lang="en-GB" b="1" u="sng" dirty="0">
                <a:solidFill>
                  <a:schemeClr val="tx2">
                    <a:lumMod val="75000"/>
                  </a:schemeClr>
                </a:solidFill>
              </a:rPr>
              <a:t>One really useful thing to point out is that any material you upload is automatically uploaded to your own </a:t>
            </a:r>
            <a:r>
              <a:rPr lang="en-GB" b="1" u="sng" dirty="0">
                <a:solidFill>
                  <a:srgbClr val="FF0000"/>
                </a:solidFill>
              </a:rPr>
              <a:t>GOOGLE DRIVE ACCOUNT- </a:t>
            </a:r>
            <a:r>
              <a:rPr lang="en-GB" b="1" u="sng" dirty="0">
                <a:solidFill>
                  <a:schemeClr val="tx2">
                    <a:lumMod val="75000"/>
                  </a:schemeClr>
                </a:solidFill>
              </a:rPr>
              <a:t>This is cloud technology which allows you access to your material anywhere. This uses the same log in details to access. It also means if you forget your pen drive – everything is there for you. </a:t>
            </a:r>
          </a:p>
          <a:p>
            <a:pPr marL="342900" indent="-342900">
              <a:buFont typeface="Wingdings" panose="05000000000000000000" pitchFamily="2" charset="2"/>
              <a:buChar char="ü"/>
            </a:pPr>
            <a:r>
              <a:rPr lang="en-GB" b="1" u="sng" dirty="0">
                <a:solidFill>
                  <a:schemeClr val="tx2">
                    <a:lumMod val="75000"/>
                  </a:schemeClr>
                </a:solidFill>
              </a:rPr>
              <a:t>You can also link it to your calendar and a host of other Google apps</a:t>
            </a:r>
          </a:p>
          <a:p>
            <a:pPr marL="342900" indent="-342900">
              <a:buFont typeface="Wingdings" panose="05000000000000000000" pitchFamily="2" charset="2"/>
              <a:buChar char="ü"/>
            </a:pPr>
            <a:r>
              <a:rPr lang="en-GB" b="1" u="sng" dirty="0">
                <a:solidFill>
                  <a:schemeClr val="tx2">
                    <a:lumMod val="75000"/>
                  </a:schemeClr>
                </a:solidFill>
              </a:rPr>
              <a:t>You can access these at the top right hand side</a:t>
            </a:r>
          </a:p>
        </p:txBody>
      </p:sp>
      <p:pic>
        <p:nvPicPr>
          <p:cNvPr id="4" name="Picture 3" descr="A picture containing tableware, plate, indoor, dishware&#10;&#10;Description generated with high confidence">
            <a:extLst>
              <a:ext uri="{FF2B5EF4-FFF2-40B4-BE49-F238E27FC236}">
                <a16:creationId xmlns:a16="http://schemas.microsoft.com/office/drawing/2014/main" id="{5C4A3A93-A21C-4428-A8DE-80C3CC704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998" y="249368"/>
            <a:ext cx="7172003" cy="1322112"/>
          </a:xfrm>
          <a:prstGeom prst="rect">
            <a:avLst/>
          </a:prstGeom>
        </p:spPr>
      </p:pic>
      <p:pic>
        <p:nvPicPr>
          <p:cNvPr id="5" name="Picture 4">
            <a:extLst>
              <a:ext uri="{FF2B5EF4-FFF2-40B4-BE49-F238E27FC236}">
                <a16:creationId xmlns:a16="http://schemas.microsoft.com/office/drawing/2014/main" id="{35EC5C01-0693-4A4C-BAB5-F3F9F866F25F}"/>
              </a:ext>
            </a:extLst>
          </p:cNvPr>
          <p:cNvPicPr>
            <a:picLocks noChangeAspect="1"/>
          </p:cNvPicPr>
          <p:nvPr/>
        </p:nvPicPr>
        <p:blipFill>
          <a:blip r:embed="rId3"/>
          <a:stretch>
            <a:fillRect/>
          </a:stretch>
        </p:blipFill>
        <p:spPr>
          <a:xfrm>
            <a:off x="6634005" y="1941409"/>
            <a:ext cx="3047996" cy="4774758"/>
          </a:xfrm>
          <a:prstGeom prst="rect">
            <a:avLst/>
          </a:prstGeom>
        </p:spPr>
      </p:pic>
      <p:sp>
        <p:nvSpPr>
          <p:cNvPr id="8" name="Arrow: Right 7">
            <a:extLst>
              <a:ext uri="{FF2B5EF4-FFF2-40B4-BE49-F238E27FC236}">
                <a16:creationId xmlns:a16="http://schemas.microsoft.com/office/drawing/2014/main" id="{5EA49AC7-134B-4B6D-9ED2-D52DDA4DCBCC}"/>
              </a:ext>
            </a:extLst>
          </p:cNvPr>
          <p:cNvSpPr/>
          <p:nvPr/>
        </p:nvSpPr>
        <p:spPr>
          <a:xfrm rot="20533947">
            <a:off x="7262217" y="2389238"/>
            <a:ext cx="999024" cy="2654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text&#10;&#10;Description generated with high confidence">
            <a:extLst>
              <a:ext uri="{FF2B5EF4-FFF2-40B4-BE49-F238E27FC236}">
                <a16:creationId xmlns:a16="http://schemas.microsoft.com/office/drawing/2014/main" id="{A214305E-7407-44C6-949B-8904C7FFA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3648082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271634" y="1460063"/>
            <a:ext cx="6317737" cy="5078313"/>
          </a:xfrm>
          <a:prstGeom prst="rect">
            <a:avLst/>
          </a:prstGeom>
          <a:noFill/>
        </p:spPr>
        <p:txBody>
          <a:bodyPr wrap="square" rtlCol="0">
            <a:spAutoFit/>
          </a:bodyPr>
          <a:lstStyle/>
          <a:p>
            <a:r>
              <a:rPr lang="en-GB" sz="2000" b="1" u="sng" dirty="0">
                <a:solidFill>
                  <a:schemeClr val="accent1">
                    <a:lumMod val="50000"/>
                  </a:schemeClr>
                </a:solidFill>
              </a:rPr>
              <a:t>What is Google Classroom?</a:t>
            </a:r>
          </a:p>
          <a:p>
            <a:pPr marL="285750" indent="-285750">
              <a:buFont typeface="Arial" panose="020B0604020202020204" pitchFamily="34" charset="0"/>
              <a:buChar char="•"/>
            </a:pPr>
            <a:r>
              <a:rPr lang="en-GB" sz="1600" b="1" dirty="0"/>
              <a:t>This is an interactive online portal to store and transmit material to and from students. </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They can use it on an iPad or iPhone but also on any internet site. </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We can use it to lay out our courses for class access. Every topic could be covered and you can include your class notes ; presentations ; Worksheets ; WAGOLL answers, guides from exam boards; Past exam papers, YouTube videos and  Weblinks </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You can set assignments ; send a class message ; Ask a Question or upload learning material.</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 It is designed to augment your lessons and act as a teaching learning and revision tool. </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We can put materials in this that we cannot put anywhere else. It is only open to our pupils. We give them codes for the classrooms they need which they sign into. This gives them full access to our material. </a:t>
            </a:r>
            <a:endParaRPr lang="en-GB" sz="2000" b="1" dirty="0">
              <a:solidFill>
                <a:schemeClr val="tx2">
                  <a:lumMod val="75000"/>
                </a:schemeClr>
              </a:solidFill>
            </a:endParaRPr>
          </a:p>
        </p:txBody>
      </p:sp>
      <p:pic>
        <p:nvPicPr>
          <p:cNvPr id="3" name="Picture 2" descr="A picture containing red&#10;&#10;Description generated with high confidence">
            <a:extLst>
              <a:ext uri="{FF2B5EF4-FFF2-40B4-BE49-F238E27FC236}">
                <a16:creationId xmlns:a16="http://schemas.microsoft.com/office/drawing/2014/main" id="{EBE656F0-2A12-4775-AF4B-69CECA98B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1" y="727486"/>
            <a:ext cx="9305672" cy="495889"/>
          </a:xfrm>
          <a:prstGeom prst="rect">
            <a:avLst/>
          </a:prstGeom>
        </p:spPr>
      </p:pic>
      <p:pic>
        <p:nvPicPr>
          <p:cNvPr id="2" name="Picture 1">
            <a:extLst>
              <a:ext uri="{FF2B5EF4-FFF2-40B4-BE49-F238E27FC236}">
                <a16:creationId xmlns:a16="http://schemas.microsoft.com/office/drawing/2014/main" id="{ED0C42BA-29E2-4330-8ED8-AB2621137D84}"/>
              </a:ext>
            </a:extLst>
          </p:cNvPr>
          <p:cNvPicPr>
            <a:picLocks noChangeAspect="1"/>
          </p:cNvPicPr>
          <p:nvPr/>
        </p:nvPicPr>
        <p:blipFill>
          <a:blip r:embed="rId3"/>
          <a:stretch>
            <a:fillRect/>
          </a:stretch>
        </p:blipFill>
        <p:spPr>
          <a:xfrm>
            <a:off x="6738425" y="4583530"/>
            <a:ext cx="5181941" cy="1701802"/>
          </a:xfrm>
          <a:prstGeom prst="rect">
            <a:avLst/>
          </a:prstGeom>
        </p:spPr>
      </p:pic>
      <p:sp>
        <p:nvSpPr>
          <p:cNvPr id="4" name="TextBox 3">
            <a:extLst>
              <a:ext uri="{FF2B5EF4-FFF2-40B4-BE49-F238E27FC236}">
                <a16:creationId xmlns:a16="http://schemas.microsoft.com/office/drawing/2014/main" id="{71797631-CF33-439B-85FC-D730315226F5}"/>
              </a:ext>
            </a:extLst>
          </p:cNvPr>
          <p:cNvSpPr txBox="1"/>
          <p:nvPr/>
        </p:nvSpPr>
        <p:spPr>
          <a:xfrm>
            <a:off x="7301132" y="3849613"/>
            <a:ext cx="3763001" cy="646331"/>
          </a:xfrm>
          <a:prstGeom prst="rect">
            <a:avLst/>
          </a:prstGeom>
          <a:noFill/>
        </p:spPr>
        <p:txBody>
          <a:bodyPr wrap="square" rtlCol="0">
            <a:spAutoFit/>
          </a:bodyPr>
          <a:lstStyle/>
          <a:p>
            <a:r>
              <a:rPr lang="en-GB" dirty="0"/>
              <a:t>Each class has a unique code which you share with your pupils</a:t>
            </a:r>
          </a:p>
        </p:txBody>
      </p:sp>
      <p:sp>
        <p:nvSpPr>
          <p:cNvPr id="9" name="TextBox 8">
            <a:extLst>
              <a:ext uri="{FF2B5EF4-FFF2-40B4-BE49-F238E27FC236}">
                <a16:creationId xmlns:a16="http://schemas.microsoft.com/office/drawing/2014/main" id="{ACFB9E08-B7BD-407C-B8D4-B7E0BD58F701}"/>
              </a:ext>
            </a:extLst>
          </p:cNvPr>
          <p:cNvSpPr txBox="1"/>
          <p:nvPr/>
        </p:nvSpPr>
        <p:spPr>
          <a:xfrm>
            <a:off x="7093581" y="6100666"/>
            <a:ext cx="4688006" cy="369332"/>
          </a:xfrm>
          <a:prstGeom prst="rect">
            <a:avLst/>
          </a:prstGeom>
          <a:noFill/>
        </p:spPr>
        <p:txBody>
          <a:bodyPr wrap="square" rtlCol="0">
            <a:spAutoFit/>
          </a:bodyPr>
          <a:lstStyle/>
          <a:p>
            <a:r>
              <a:rPr lang="en-GB" dirty="0"/>
              <a:t>You can have as many classes as you want</a:t>
            </a:r>
          </a:p>
        </p:txBody>
      </p:sp>
      <p:pic>
        <p:nvPicPr>
          <p:cNvPr id="10" name="Picture 9" descr="A picture containing text&#10;&#10;Description generated with high confidence">
            <a:extLst>
              <a:ext uri="{FF2B5EF4-FFF2-40B4-BE49-F238E27FC236}">
                <a16:creationId xmlns:a16="http://schemas.microsoft.com/office/drawing/2014/main" id="{4211B4D6-DDE6-4F32-96B9-3E97AAB4C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pic>
        <p:nvPicPr>
          <p:cNvPr id="12" name="___8050200-2.png">
            <a:extLst>
              <a:ext uri="{FF2B5EF4-FFF2-40B4-BE49-F238E27FC236}">
                <a16:creationId xmlns:a16="http://schemas.microsoft.com/office/drawing/2014/main" id="{CF7DF6FA-56C4-44FA-9BAE-BE3F7C636740}"/>
              </a:ext>
            </a:extLst>
          </p:cNvPr>
          <p:cNvPicPr>
            <a:picLocks noChangeAspect="1"/>
          </p:cNvPicPr>
          <p:nvPr/>
        </p:nvPicPr>
        <p:blipFill>
          <a:blip r:embed="rId5">
            <a:extLst/>
          </a:blip>
          <a:stretch>
            <a:fillRect/>
          </a:stretch>
        </p:blipFill>
        <p:spPr>
          <a:xfrm>
            <a:off x="8047700" y="1607039"/>
            <a:ext cx="1858910" cy="1858910"/>
          </a:xfrm>
          <a:prstGeom prst="rect">
            <a:avLst/>
          </a:prstGeom>
          <a:ln w="12700">
            <a:miter lim="400000"/>
          </a:ln>
          <a:effectLst>
            <a:outerShdw blurRad="50800" dist="25400" dir="3855067" rotWithShape="0">
              <a:srgbClr val="000000">
                <a:alpha val="27589"/>
              </a:srgbClr>
            </a:outerShdw>
            <a:reflection stA="10000" endPos="40000" dir="5400000" sy="-100000" algn="bl" rotWithShape="0"/>
          </a:effectLst>
        </p:spPr>
      </p:pic>
    </p:spTree>
    <p:extLst>
      <p:ext uri="{BB962C8B-B14F-4D97-AF65-F5344CB8AC3E}">
        <p14:creationId xmlns:p14="http://schemas.microsoft.com/office/powerpoint/2010/main" val="236844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300"/>
                                  </p:stCondLst>
                                  <p:iterate>
                                    <p:tmAbs val="0"/>
                                  </p:iterate>
                                  <p:childTnLst>
                                    <p:set>
                                      <p:cBhvr>
                                        <p:cTn id="6" fill="hold"/>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351166" y="1822765"/>
            <a:ext cx="5615211" cy="4462760"/>
          </a:xfrm>
          <a:prstGeom prst="rect">
            <a:avLst/>
          </a:prstGeom>
          <a:noFill/>
        </p:spPr>
        <p:txBody>
          <a:bodyPr wrap="square" rtlCol="0">
            <a:spAutoFit/>
          </a:bodyPr>
          <a:lstStyle/>
          <a:p>
            <a:endParaRPr lang="en-GB" sz="1600" b="1" dirty="0"/>
          </a:p>
          <a:p>
            <a:r>
              <a:rPr lang="en-GB" b="1" u="sng" dirty="0">
                <a:solidFill>
                  <a:srgbClr val="FF0000"/>
                </a:solidFill>
              </a:rPr>
              <a:t>How do I log on and set up a Google Classroom on a PC?</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Go to </a:t>
            </a:r>
            <a:r>
              <a:rPr lang="en-GB" sz="2400" b="1" u="sng" dirty="0">
                <a:solidFill>
                  <a:srgbClr val="FF0000"/>
                </a:solidFill>
              </a:rPr>
              <a:t>classroom.google.com </a:t>
            </a:r>
            <a:r>
              <a:rPr lang="en-GB" b="1" dirty="0">
                <a:solidFill>
                  <a:schemeClr val="tx2">
                    <a:lumMod val="75000"/>
                  </a:schemeClr>
                </a:solidFill>
              </a:rPr>
              <a:t>(There is an app for the iPad too) </a:t>
            </a:r>
          </a:p>
          <a:p>
            <a:pPr marL="342900" indent="-342900">
              <a:buFont typeface="Wingdings" panose="05000000000000000000" pitchFamily="2" charset="2"/>
              <a:buChar char="ü"/>
            </a:pPr>
            <a:r>
              <a:rPr lang="en-GB" b="1" dirty="0">
                <a:solidFill>
                  <a:schemeClr val="tx2">
                    <a:lumMod val="75000"/>
                  </a:schemeClr>
                </a:solidFill>
              </a:rPr>
              <a:t>To log in use </a:t>
            </a:r>
            <a:r>
              <a:rPr lang="en-GB" sz="2000" b="1" u="sng" dirty="0">
                <a:solidFill>
                  <a:srgbClr val="FF0000"/>
                </a:solidFill>
              </a:rPr>
              <a:t>your c2k login but with  @lagancollege.co.uk  </a:t>
            </a:r>
            <a:r>
              <a:rPr lang="en-GB" b="1" dirty="0">
                <a:solidFill>
                  <a:schemeClr val="tx2">
                    <a:lumMod val="75000"/>
                  </a:schemeClr>
                </a:solidFill>
              </a:rPr>
              <a:t>so for example </a:t>
            </a:r>
            <a:r>
              <a:rPr lang="en-GB" b="1" dirty="0">
                <a:solidFill>
                  <a:schemeClr val="tx2">
                    <a:lumMod val="75000"/>
                  </a:schemeClr>
                </a:solidFill>
                <a:hlinkClick r:id="rId2"/>
              </a:rPr>
              <a:t>jwishart786@lagancollege.co.uk</a:t>
            </a:r>
            <a:r>
              <a:rPr lang="en-GB" b="1" dirty="0">
                <a:solidFill>
                  <a:schemeClr val="tx2">
                    <a:lumMod val="75000"/>
                  </a:schemeClr>
                </a:solidFill>
              </a:rPr>
              <a:t> </a:t>
            </a:r>
          </a:p>
          <a:p>
            <a:pPr marL="342900" indent="-342900">
              <a:buFont typeface="Wingdings" panose="05000000000000000000" pitchFamily="2" charset="2"/>
              <a:buChar char="ü"/>
            </a:pPr>
            <a:r>
              <a:rPr lang="en-GB" b="1" dirty="0">
                <a:solidFill>
                  <a:schemeClr val="tx2">
                    <a:lumMod val="75000"/>
                  </a:schemeClr>
                </a:solidFill>
              </a:rPr>
              <a:t>You should have a password – If you do not please email me and I will sort you out with one. I will always create a temporary password which is lagan1981 – It is really important that you use the @lagancollege.co.uk account. </a:t>
            </a:r>
          </a:p>
          <a:p>
            <a:endParaRPr lang="en-GB" sz="2000" b="1" dirty="0">
              <a:solidFill>
                <a:schemeClr val="tx2">
                  <a:lumMod val="75000"/>
                </a:schemeClr>
              </a:solidFill>
            </a:endParaRPr>
          </a:p>
          <a:p>
            <a:pPr marL="342900" indent="-342900">
              <a:buFont typeface="Wingdings" panose="05000000000000000000" pitchFamily="2" charset="2"/>
              <a:buChar char="ü"/>
            </a:pPr>
            <a:endParaRPr lang="en-GB" sz="2000" b="1" dirty="0">
              <a:solidFill>
                <a:schemeClr val="tx2">
                  <a:lumMod val="75000"/>
                </a:schemeClr>
              </a:solidFill>
            </a:endParaRPr>
          </a:p>
        </p:txBody>
      </p:sp>
      <p:pic>
        <p:nvPicPr>
          <p:cNvPr id="5" name="Picture 4" descr="A picture containing tool, wrench&#10;&#10;Description generated with very high confidence">
            <a:extLst>
              <a:ext uri="{FF2B5EF4-FFF2-40B4-BE49-F238E27FC236}">
                <a16:creationId xmlns:a16="http://schemas.microsoft.com/office/drawing/2014/main" id="{F9FE1661-9BB7-4B4B-9B0B-B394D4B65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147" y="433494"/>
            <a:ext cx="7696934" cy="692832"/>
          </a:xfrm>
          <a:prstGeom prst="rect">
            <a:avLst/>
          </a:prstGeom>
        </p:spPr>
      </p:pic>
      <p:pic>
        <p:nvPicPr>
          <p:cNvPr id="6" name="Picture 5">
            <a:extLst>
              <a:ext uri="{FF2B5EF4-FFF2-40B4-BE49-F238E27FC236}">
                <a16:creationId xmlns:a16="http://schemas.microsoft.com/office/drawing/2014/main" id="{DFEB76AB-4872-483C-92A6-4E7AC66B7F35}"/>
              </a:ext>
            </a:extLst>
          </p:cNvPr>
          <p:cNvPicPr>
            <a:picLocks noChangeAspect="1"/>
          </p:cNvPicPr>
          <p:nvPr/>
        </p:nvPicPr>
        <p:blipFill>
          <a:blip r:embed="rId4"/>
          <a:stretch>
            <a:fillRect/>
          </a:stretch>
        </p:blipFill>
        <p:spPr>
          <a:xfrm>
            <a:off x="6416950" y="1656935"/>
            <a:ext cx="3826980" cy="5071418"/>
          </a:xfrm>
          <a:prstGeom prst="rect">
            <a:avLst/>
          </a:prstGeom>
        </p:spPr>
      </p:pic>
      <p:sp>
        <p:nvSpPr>
          <p:cNvPr id="7" name="Rectangle: Rounded Corners 6">
            <a:extLst>
              <a:ext uri="{FF2B5EF4-FFF2-40B4-BE49-F238E27FC236}">
                <a16:creationId xmlns:a16="http://schemas.microsoft.com/office/drawing/2014/main" id="{6605B197-7A1D-4E21-84C5-7A7B11DAEC03}"/>
              </a:ext>
            </a:extLst>
          </p:cNvPr>
          <p:cNvSpPr/>
          <p:nvPr/>
        </p:nvSpPr>
        <p:spPr>
          <a:xfrm>
            <a:off x="9793357" y="2801165"/>
            <a:ext cx="2325773" cy="1391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Username is your c2k address @lagancollege.co.uk</a:t>
            </a:r>
          </a:p>
        </p:txBody>
      </p:sp>
      <p:cxnSp>
        <p:nvCxnSpPr>
          <p:cNvPr id="9" name="Straight Arrow Connector 8">
            <a:extLst>
              <a:ext uri="{FF2B5EF4-FFF2-40B4-BE49-F238E27FC236}">
                <a16:creationId xmlns:a16="http://schemas.microsoft.com/office/drawing/2014/main" id="{C272B181-2895-4490-81AB-62A140C58709}"/>
              </a:ext>
            </a:extLst>
          </p:cNvPr>
          <p:cNvCxnSpPr>
            <a:cxnSpLocks/>
          </p:cNvCxnSpPr>
          <p:nvPr/>
        </p:nvCxnSpPr>
        <p:spPr>
          <a:xfrm flipH="1">
            <a:off x="8733184" y="3260035"/>
            <a:ext cx="1510746" cy="93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27C54BD2-C4CD-4A54-85C1-5834AFA09B50}"/>
              </a:ext>
            </a:extLst>
          </p:cNvPr>
          <p:cNvSpPr/>
          <p:nvPr/>
        </p:nvSpPr>
        <p:spPr>
          <a:xfrm>
            <a:off x="9793356" y="4369466"/>
            <a:ext cx="2325773" cy="1391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you don’t know your password just email John Wishart</a:t>
            </a:r>
          </a:p>
        </p:txBody>
      </p:sp>
      <p:cxnSp>
        <p:nvCxnSpPr>
          <p:cNvPr id="13" name="Straight Arrow Connector 12">
            <a:extLst>
              <a:ext uri="{FF2B5EF4-FFF2-40B4-BE49-F238E27FC236}">
                <a16:creationId xmlns:a16="http://schemas.microsoft.com/office/drawing/2014/main" id="{12A6AA15-92D3-4B7E-A073-4D5D8EEBB327}"/>
              </a:ext>
            </a:extLst>
          </p:cNvPr>
          <p:cNvCxnSpPr/>
          <p:nvPr/>
        </p:nvCxnSpPr>
        <p:spPr>
          <a:xfrm flipH="1" flipV="1">
            <a:off x="9197009" y="4723253"/>
            <a:ext cx="596348" cy="4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A picture containing text&#10;&#10;Description generated with high confidence">
            <a:extLst>
              <a:ext uri="{FF2B5EF4-FFF2-40B4-BE49-F238E27FC236}">
                <a16:creationId xmlns:a16="http://schemas.microsoft.com/office/drawing/2014/main" id="{362F66F6-426E-4438-B7CF-CE20BB3205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200334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134235" y="1316202"/>
            <a:ext cx="3982295" cy="3477875"/>
          </a:xfrm>
          <a:prstGeom prst="rect">
            <a:avLst/>
          </a:prstGeom>
          <a:noFill/>
        </p:spPr>
        <p:txBody>
          <a:bodyPr wrap="square" rtlCol="0">
            <a:spAutoFit/>
          </a:bodyPr>
          <a:lstStyle/>
          <a:p>
            <a:endParaRPr lang="en-GB" sz="1600" b="1" dirty="0"/>
          </a:p>
          <a:p>
            <a:r>
              <a:rPr lang="en-GB" b="1" u="sng" dirty="0">
                <a:solidFill>
                  <a:srgbClr val="FF0000"/>
                </a:solidFill>
              </a:rPr>
              <a:t>Go to the Top Right corner – You should see the +  Button </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This gives you the option to </a:t>
            </a:r>
            <a:r>
              <a:rPr lang="en-GB" b="1" dirty="0">
                <a:solidFill>
                  <a:srgbClr val="FF0000"/>
                </a:solidFill>
              </a:rPr>
              <a:t>JOIN</a:t>
            </a:r>
            <a:r>
              <a:rPr lang="en-GB" b="1" dirty="0">
                <a:solidFill>
                  <a:schemeClr val="tx2">
                    <a:lumMod val="75000"/>
                  </a:schemeClr>
                </a:solidFill>
              </a:rPr>
              <a:t> someone’s class</a:t>
            </a:r>
          </a:p>
          <a:p>
            <a:pPr marL="342900" indent="-342900">
              <a:buFont typeface="Wingdings" panose="05000000000000000000" pitchFamily="2" charset="2"/>
              <a:buChar char="ü"/>
            </a:pPr>
            <a:r>
              <a:rPr lang="en-GB" b="1" dirty="0">
                <a:solidFill>
                  <a:schemeClr val="tx2">
                    <a:lumMod val="75000"/>
                  </a:schemeClr>
                </a:solidFill>
              </a:rPr>
              <a:t>It also gives you the option to </a:t>
            </a:r>
            <a:r>
              <a:rPr lang="en-GB" b="1" dirty="0">
                <a:solidFill>
                  <a:srgbClr val="FF0000"/>
                </a:solidFill>
              </a:rPr>
              <a:t>CREATE A CLASS</a:t>
            </a:r>
          </a:p>
          <a:p>
            <a:pPr marL="342900" indent="-342900">
              <a:buFont typeface="Wingdings" panose="05000000000000000000" pitchFamily="2" charset="2"/>
              <a:buChar char="ü"/>
            </a:pPr>
            <a:r>
              <a:rPr lang="en-GB" b="1" dirty="0">
                <a:solidFill>
                  <a:schemeClr val="tx2">
                    <a:lumMod val="75000"/>
                  </a:schemeClr>
                </a:solidFill>
              </a:rPr>
              <a:t>(We almost always go on as teachers to create a class) </a:t>
            </a:r>
          </a:p>
          <a:p>
            <a:endParaRPr lang="en-GB" sz="2000" b="1" dirty="0">
              <a:solidFill>
                <a:schemeClr val="tx2">
                  <a:lumMod val="75000"/>
                </a:schemeClr>
              </a:solidFill>
            </a:endParaRPr>
          </a:p>
          <a:p>
            <a:pPr marL="342900" indent="-342900">
              <a:buFont typeface="Wingdings" panose="05000000000000000000" pitchFamily="2" charset="2"/>
              <a:buChar char="ü"/>
            </a:pPr>
            <a:endParaRPr lang="en-GB" sz="2000" b="1" dirty="0">
              <a:solidFill>
                <a:schemeClr val="tx2">
                  <a:lumMod val="75000"/>
                </a:schemeClr>
              </a:solidFill>
            </a:endParaRPr>
          </a:p>
        </p:txBody>
      </p:sp>
      <p:pic>
        <p:nvPicPr>
          <p:cNvPr id="3" name="Picture 2" descr="A red and black sign&#10;&#10;Description generated with high confidence">
            <a:extLst>
              <a:ext uri="{FF2B5EF4-FFF2-40B4-BE49-F238E27FC236}">
                <a16:creationId xmlns:a16="http://schemas.microsoft.com/office/drawing/2014/main" id="{912E4B4D-960F-48F2-BDAB-819ACFCF0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086" y="329156"/>
            <a:ext cx="9813242" cy="571992"/>
          </a:xfrm>
          <a:prstGeom prst="rect">
            <a:avLst/>
          </a:prstGeom>
        </p:spPr>
      </p:pic>
      <p:pic>
        <p:nvPicPr>
          <p:cNvPr id="4" name="Picture 3">
            <a:extLst>
              <a:ext uri="{FF2B5EF4-FFF2-40B4-BE49-F238E27FC236}">
                <a16:creationId xmlns:a16="http://schemas.microsoft.com/office/drawing/2014/main" id="{D34B4BB5-745C-4344-8964-12BCC07EEE7C}"/>
              </a:ext>
            </a:extLst>
          </p:cNvPr>
          <p:cNvPicPr>
            <a:picLocks noChangeAspect="1"/>
          </p:cNvPicPr>
          <p:nvPr/>
        </p:nvPicPr>
        <p:blipFill>
          <a:blip r:embed="rId3"/>
          <a:stretch>
            <a:fillRect/>
          </a:stretch>
        </p:blipFill>
        <p:spPr>
          <a:xfrm>
            <a:off x="4472668" y="1186851"/>
            <a:ext cx="7192560" cy="3175583"/>
          </a:xfrm>
          <a:prstGeom prst="rect">
            <a:avLst/>
          </a:prstGeom>
        </p:spPr>
      </p:pic>
      <p:pic>
        <p:nvPicPr>
          <p:cNvPr id="8" name="Picture 7">
            <a:extLst>
              <a:ext uri="{FF2B5EF4-FFF2-40B4-BE49-F238E27FC236}">
                <a16:creationId xmlns:a16="http://schemas.microsoft.com/office/drawing/2014/main" id="{A047D1E5-BC10-47D4-8419-A7F93104EEEF}"/>
              </a:ext>
            </a:extLst>
          </p:cNvPr>
          <p:cNvPicPr>
            <a:picLocks noChangeAspect="1"/>
          </p:cNvPicPr>
          <p:nvPr/>
        </p:nvPicPr>
        <p:blipFill>
          <a:blip r:embed="rId4"/>
          <a:stretch>
            <a:fillRect/>
          </a:stretch>
        </p:blipFill>
        <p:spPr>
          <a:xfrm>
            <a:off x="6960707" y="4457669"/>
            <a:ext cx="2543175" cy="1390650"/>
          </a:xfrm>
          <a:prstGeom prst="rect">
            <a:avLst/>
          </a:prstGeom>
          <a:effectLst>
            <a:glow rad="241300">
              <a:srgbClr val="FF0000"/>
            </a:glow>
          </a:effectLst>
        </p:spPr>
      </p:pic>
      <p:sp>
        <p:nvSpPr>
          <p:cNvPr id="10" name="Rectangle 9">
            <a:extLst>
              <a:ext uri="{FF2B5EF4-FFF2-40B4-BE49-F238E27FC236}">
                <a16:creationId xmlns:a16="http://schemas.microsoft.com/office/drawing/2014/main" id="{8751B3D0-1213-4552-8C91-8EFEAC9E4C1F}"/>
              </a:ext>
            </a:extLst>
          </p:cNvPr>
          <p:cNvSpPr/>
          <p:nvPr/>
        </p:nvSpPr>
        <p:spPr>
          <a:xfrm>
            <a:off x="10030265" y="1091617"/>
            <a:ext cx="1837063" cy="765318"/>
          </a:xfrm>
          <a:prstGeom prst="rect">
            <a:avLst/>
          </a:prstGeom>
          <a:noFill/>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E487ACAD-E7FF-47CD-99C5-278DC309D3C3}"/>
              </a:ext>
            </a:extLst>
          </p:cNvPr>
          <p:cNvCxnSpPr/>
          <p:nvPr/>
        </p:nvCxnSpPr>
        <p:spPr>
          <a:xfrm flipV="1">
            <a:off x="9144000" y="2096086"/>
            <a:ext cx="1448972" cy="226634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A picture containing text&#10;&#10;Description generated with high confidence">
            <a:extLst>
              <a:ext uri="{FF2B5EF4-FFF2-40B4-BE49-F238E27FC236}">
                <a16:creationId xmlns:a16="http://schemas.microsoft.com/office/drawing/2014/main" id="{1B24BFA6-302E-446A-95ED-0F7C45951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3742603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542812" y="1907045"/>
            <a:ext cx="3982295" cy="3477875"/>
          </a:xfrm>
          <a:prstGeom prst="rect">
            <a:avLst/>
          </a:prstGeom>
          <a:noFill/>
        </p:spPr>
        <p:txBody>
          <a:bodyPr wrap="square" rtlCol="0">
            <a:spAutoFit/>
          </a:bodyPr>
          <a:lstStyle/>
          <a:p>
            <a:endParaRPr lang="en-GB" sz="1600" b="1" dirty="0"/>
          </a:p>
          <a:p>
            <a:r>
              <a:rPr lang="en-GB" b="1" u="sng" dirty="0">
                <a:solidFill>
                  <a:srgbClr val="FF0000"/>
                </a:solidFill>
              </a:rPr>
              <a:t>GO TO CREATE CLASS</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Fill in the basics – What your class is called </a:t>
            </a:r>
          </a:p>
          <a:p>
            <a:pPr marL="342900" indent="-342900">
              <a:buFont typeface="Wingdings" panose="05000000000000000000" pitchFamily="2" charset="2"/>
              <a:buChar char="ü"/>
            </a:pPr>
            <a:r>
              <a:rPr lang="en-GB" b="1" dirty="0">
                <a:solidFill>
                  <a:schemeClr val="tx2">
                    <a:lumMod val="75000"/>
                  </a:schemeClr>
                </a:solidFill>
              </a:rPr>
              <a:t>REMEMBER to include the class name in full (</a:t>
            </a:r>
            <a:r>
              <a:rPr lang="en-GB" b="1" dirty="0" err="1">
                <a:solidFill>
                  <a:schemeClr val="tx2">
                    <a:lumMod val="75000"/>
                  </a:schemeClr>
                </a:solidFill>
              </a:rPr>
              <a:t>eg</a:t>
            </a:r>
            <a:r>
              <a:rPr lang="en-GB" b="1" dirty="0">
                <a:solidFill>
                  <a:schemeClr val="tx2">
                    <a:lumMod val="75000"/>
                  </a:schemeClr>
                </a:solidFill>
              </a:rPr>
              <a:t> 9N History) as there are lots of other classes from same subjects. </a:t>
            </a:r>
          </a:p>
          <a:p>
            <a:pPr marL="342900" indent="-342900">
              <a:buFont typeface="Wingdings" panose="05000000000000000000" pitchFamily="2" charset="2"/>
              <a:buChar char="ü"/>
            </a:pPr>
            <a:r>
              <a:rPr lang="en-GB" b="1" dirty="0">
                <a:solidFill>
                  <a:schemeClr val="tx2">
                    <a:lumMod val="75000"/>
                  </a:schemeClr>
                </a:solidFill>
              </a:rPr>
              <a:t>Click CREATE once finished</a:t>
            </a:r>
          </a:p>
          <a:p>
            <a:endParaRPr lang="en-GB" sz="2000" b="1" dirty="0">
              <a:solidFill>
                <a:schemeClr val="tx2">
                  <a:lumMod val="75000"/>
                </a:schemeClr>
              </a:solidFill>
            </a:endParaRPr>
          </a:p>
          <a:p>
            <a:pPr marL="342900" indent="-342900">
              <a:buFont typeface="Wingdings" panose="05000000000000000000" pitchFamily="2" charset="2"/>
              <a:buChar char="ü"/>
            </a:pPr>
            <a:endParaRPr lang="en-GB" sz="2000" b="1" dirty="0">
              <a:solidFill>
                <a:schemeClr val="tx2">
                  <a:lumMod val="75000"/>
                </a:schemeClr>
              </a:solidFill>
            </a:endParaRPr>
          </a:p>
        </p:txBody>
      </p:sp>
      <p:pic>
        <p:nvPicPr>
          <p:cNvPr id="3" name="Picture 2" descr="A red and black sign&#10;&#10;Description generated with high confidence">
            <a:extLst>
              <a:ext uri="{FF2B5EF4-FFF2-40B4-BE49-F238E27FC236}">
                <a16:creationId xmlns:a16="http://schemas.microsoft.com/office/drawing/2014/main" id="{912E4B4D-960F-48F2-BDAB-819ACFCF0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086" y="329156"/>
            <a:ext cx="9813242" cy="571992"/>
          </a:xfrm>
          <a:prstGeom prst="rect">
            <a:avLst/>
          </a:prstGeom>
        </p:spPr>
      </p:pic>
      <p:pic>
        <p:nvPicPr>
          <p:cNvPr id="9" name="Picture 8">
            <a:extLst>
              <a:ext uri="{FF2B5EF4-FFF2-40B4-BE49-F238E27FC236}">
                <a16:creationId xmlns:a16="http://schemas.microsoft.com/office/drawing/2014/main" id="{9EF8F141-12FC-4D52-9253-C4B47A3350B6}"/>
              </a:ext>
            </a:extLst>
          </p:cNvPr>
          <p:cNvPicPr>
            <a:picLocks noChangeAspect="1"/>
          </p:cNvPicPr>
          <p:nvPr/>
        </p:nvPicPr>
        <p:blipFill>
          <a:blip r:embed="rId3"/>
          <a:stretch>
            <a:fillRect/>
          </a:stretch>
        </p:blipFill>
        <p:spPr>
          <a:xfrm>
            <a:off x="6096000" y="2100262"/>
            <a:ext cx="3724275" cy="2657475"/>
          </a:xfrm>
          <a:prstGeom prst="rect">
            <a:avLst/>
          </a:prstGeom>
          <a:effectLst>
            <a:glow rad="127000">
              <a:srgbClr val="FF0000"/>
            </a:glow>
          </a:effectLst>
        </p:spPr>
      </p:pic>
      <p:pic>
        <p:nvPicPr>
          <p:cNvPr id="11" name="Picture 10" descr="A picture containing text&#10;&#10;Description generated with high confidence">
            <a:extLst>
              <a:ext uri="{FF2B5EF4-FFF2-40B4-BE49-F238E27FC236}">
                <a16:creationId xmlns:a16="http://schemas.microsoft.com/office/drawing/2014/main" id="{145A4138-707B-47DF-A3CD-428FB617C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355085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red and black sign&#10;&#10;Description generated with high confidence">
            <a:extLst>
              <a:ext uri="{FF2B5EF4-FFF2-40B4-BE49-F238E27FC236}">
                <a16:creationId xmlns:a16="http://schemas.microsoft.com/office/drawing/2014/main" id="{912E4B4D-960F-48F2-BDAB-819ACFCF0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086" y="329156"/>
            <a:ext cx="9813242" cy="571992"/>
          </a:xfrm>
          <a:prstGeom prst="rect">
            <a:avLst/>
          </a:prstGeom>
        </p:spPr>
      </p:pic>
      <p:pic>
        <p:nvPicPr>
          <p:cNvPr id="2" name="Picture 1">
            <a:extLst>
              <a:ext uri="{FF2B5EF4-FFF2-40B4-BE49-F238E27FC236}">
                <a16:creationId xmlns:a16="http://schemas.microsoft.com/office/drawing/2014/main" id="{FCA7CF82-A769-46B2-A480-7CBAF5161E7D}"/>
              </a:ext>
            </a:extLst>
          </p:cNvPr>
          <p:cNvPicPr>
            <a:picLocks noChangeAspect="1"/>
          </p:cNvPicPr>
          <p:nvPr/>
        </p:nvPicPr>
        <p:blipFill>
          <a:blip r:embed="rId3"/>
          <a:stretch>
            <a:fillRect/>
          </a:stretch>
        </p:blipFill>
        <p:spPr>
          <a:xfrm>
            <a:off x="1905580" y="1169173"/>
            <a:ext cx="9961748" cy="3283687"/>
          </a:xfrm>
          <a:prstGeom prst="rect">
            <a:avLst/>
          </a:prstGeom>
        </p:spPr>
      </p:pic>
      <p:sp>
        <p:nvSpPr>
          <p:cNvPr id="7" name="Rectangle: Rounded Corners 6">
            <a:extLst>
              <a:ext uri="{FF2B5EF4-FFF2-40B4-BE49-F238E27FC236}">
                <a16:creationId xmlns:a16="http://schemas.microsoft.com/office/drawing/2014/main" id="{F05C8E9C-E469-4102-9AEE-84F1C4DB8AE2}"/>
              </a:ext>
            </a:extLst>
          </p:cNvPr>
          <p:cNvSpPr/>
          <p:nvPr/>
        </p:nvSpPr>
        <p:spPr>
          <a:xfrm>
            <a:off x="123105" y="1977832"/>
            <a:ext cx="1782476" cy="891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Menu has all your classes  </a:t>
            </a:r>
          </a:p>
        </p:txBody>
      </p:sp>
      <p:sp>
        <p:nvSpPr>
          <p:cNvPr id="8" name="Rectangle: Rounded Corners 7">
            <a:extLst>
              <a:ext uri="{FF2B5EF4-FFF2-40B4-BE49-F238E27FC236}">
                <a16:creationId xmlns:a16="http://schemas.microsoft.com/office/drawing/2014/main" id="{D455BCFA-7209-4F8C-B9FA-5DE1A29ACA47}"/>
              </a:ext>
            </a:extLst>
          </p:cNvPr>
          <p:cNvSpPr/>
          <p:nvPr/>
        </p:nvSpPr>
        <p:spPr>
          <a:xfrm>
            <a:off x="506640" y="3894903"/>
            <a:ext cx="4211498" cy="1793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have THREE Menus at the top</a:t>
            </a:r>
          </a:p>
          <a:p>
            <a:pPr algn="ctr"/>
            <a:r>
              <a:rPr lang="en-GB" b="1" dirty="0"/>
              <a:t>STREAM</a:t>
            </a:r>
            <a:r>
              <a:rPr lang="en-GB" dirty="0"/>
              <a:t> – Where all your work will be shown chronologically.</a:t>
            </a:r>
          </a:p>
          <a:p>
            <a:pPr algn="ctr"/>
            <a:r>
              <a:rPr lang="en-GB" b="1" dirty="0"/>
              <a:t>CLASSWORK</a:t>
            </a:r>
            <a:r>
              <a:rPr lang="en-GB" dirty="0"/>
              <a:t> – Where your pupil work is organised </a:t>
            </a:r>
          </a:p>
          <a:p>
            <a:pPr algn="ctr"/>
            <a:r>
              <a:rPr lang="en-GB" b="1" dirty="0"/>
              <a:t>PEOPLE</a:t>
            </a:r>
            <a:r>
              <a:rPr lang="en-GB" dirty="0"/>
              <a:t> – Shows who is in your class</a:t>
            </a:r>
          </a:p>
        </p:txBody>
      </p:sp>
      <p:sp>
        <p:nvSpPr>
          <p:cNvPr id="10" name="Rectangle: Rounded Corners 9">
            <a:extLst>
              <a:ext uri="{FF2B5EF4-FFF2-40B4-BE49-F238E27FC236}">
                <a16:creationId xmlns:a16="http://schemas.microsoft.com/office/drawing/2014/main" id="{0D709268-D0DC-47D2-8184-295957B601B5}"/>
              </a:ext>
            </a:extLst>
          </p:cNvPr>
          <p:cNvSpPr/>
          <p:nvPr/>
        </p:nvSpPr>
        <p:spPr>
          <a:xfrm>
            <a:off x="5183677" y="4376116"/>
            <a:ext cx="3766542" cy="138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SETTINGS</a:t>
            </a:r>
          </a:p>
          <a:p>
            <a:pPr algn="ctr"/>
            <a:r>
              <a:rPr lang="en-GB" dirty="0"/>
              <a:t>This allows you to see all your classroom settings – It is very useful to find your CLASS CODE</a:t>
            </a:r>
          </a:p>
        </p:txBody>
      </p:sp>
      <p:sp>
        <p:nvSpPr>
          <p:cNvPr id="11" name="Rectangle: Rounded Corners 10">
            <a:extLst>
              <a:ext uri="{FF2B5EF4-FFF2-40B4-BE49-F238E27FC236}">
                <a16:creationId xmlns:a16="http://schemas.microsoft.com/office/drawing/2014/main" id="{83513793-E4B5-4DA9-A99C-B086559E255B}"/>
              </a:ext>
            </a:extLst>
          </p:cNvPr>
          <p:cNvSpPr/>
          <p:nvPr/>
        </p:nvSpPr>
        <p:spPr>
          <a:xfrm>
            <a:off x="7787220" y="957271"/>
            <a:ext cx="2133282" cy="1254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GOOGLE  APPS</a:t>
            </a:r>
          </a:p>
          <a:p>
            <a:pPr algn="ctr"/>
            <a:r>
              <a:rPr lang="en-GB" sz="1600" dirty="0"/>
              <a:t>This allows you switch between and use all the other Google Apps</a:t>
            </a:r>
          </a:p>
        </p:txBody>
      </p:sp>
      <p:sp>
        <p:nvSpPr>
          <p:cNvPr id="12" name="Rectangle: Rounded Corners 11">
            <a:extLst>
              <a:ext uri="{FF2B5EF4-FFF2-40B4-BE49-F238E27FC236}">
                <a16:creationId xmlns:a16="http://schemas.microsoft.com/office/drawing/2014/main" id="{4B67F062-C881-4EF0-8A8A-C5FA78CB7F93}"/>
              </a:ext>
            </a:extLst>
          </p:cNvPr>
          <p:cNvSpPr/>
          <p:nvPr/>
        </p:nvSpPr>
        <p:spPr>
          <a:xfrm>
            <a:off x="9115581" y="4166862"/>
            <a:ext cx="2586385" cy="138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a:t>
            </a:r>
          </a:p>
          <a:p>
            <a:pPr algn="ctr"/>
            <a:r>
              <a:rPr lang="en-GB" dirty="0"/>
              <a:t>You can switch the Picture theme for your classroom here or upload your own</a:t>
            </a:r>
          </a:p>
        </p:txBody>
      </p:sp>
      <p:cxnSp>
        <p:nvCxnSpPr>
          <p:cNvPr id="5" name="Straight Arrow Connector 4">
            <a:extLst>
              <a:ext uri="{FF2B5EF4-FFF2-40B4-BE49-F238E27FC236}">
                <a16:creationId xmlns:a16="http://schemas.microsoft.com/office/drawing/2014/main" id="{6E9CF64B-3724-41BF-B857-E5D8597710D7}"/>
              </a:ext>
            </a:extLst>
          </p:cNvPr>
          <p:cNvCxnSpPr/>
          <p:nvPr/>
        </p:nvCxnSpPr>
        <p:spPr>
          <a:xfrm flipV="1">
            <a:off x="1905579" y="1505231"/>
            <a:ext cx="148507" cy="47260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7D2AD2-E6EC-4A71-B20E-5B7EC60E3EED}"/>
              </a:ext>
            </a:extLst>
          </p:cNvPr>
          <p:cNvCxnSpPr>
            <a:cxnSpLocks/>
          </p:cNvCxnSpPr>
          <p:nvPr/>
        </p:nvCxnSpPr>
        <p:spPr>
          <a:xfrm flipV="1">
            <a:off x="2817634" y="1741531"/>
            <a:ext cx="3301493" cy="213017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4BBA72D-4DC4-4EF3-9051-238ADE51C6D1}"/>
              </a:ext>
            </a:extLst>
          </p:cNvPr>
          <p:cNvCxnSpPr>
            <a:cxnSpLocks/>
          </p:cNvCxnSpPr>
          <p:nvPr/>
        </p:nvCxnSpPr>
        <p:spPr>
          <a:xfrm flipV="1">
            <a:off x="8778240" y="1505231"/>
            <a:ext cx="1738330" cy="287088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7C5DE06-B8AF-4B88-B042-71D522A78078}"/>
              </a:ext>
            </a:extLst>
          </p:cNvPr>
          <p:cNvCxnSpPr>
            <a:cxnSpLocks/>
          </p:cNvCxnSpPr>
          <p:nvPr/>
        </p:nvCxnSpPr>
        <p:spPr>
          <a:xfrm flipV="1">
            <a:off x="11103858" y="2940674"/>
            <a:ext cx="486940" cy="122618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55E439-0131-4E59-BE85-3B1E42EE91CB}"/>
              </a:ext>
            </a:extLst>
          </p:cNvPr>
          <p:cNvCxnSpPr>
            <a:cxnSpLocks/>
          </p:cNvCxnSpPr>
          <p:nvPr/>
        </p:nvCxnSpPr>
        <p:spPr>
          <a:xfrm>
            <a:off x="9846248" y="1001144"/>
            <a:ext cx="1098417" cy="1680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A picture containing text&#10;&#10;Description generated with high confidence">
            <a:extLst>
              <a:ext uri="{FF2B5EF4-FFF2-40B4-BE49-F238E27FC236}">
                <a16:creationId xmlns:a16="http://schemas.microsoft.com/office/drawing/2014/main" id="{52568C37-AB10-4F34-8506-B678EB3DD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1529572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430271" y="1316202"/>
            <a:ext cx="3982295" cy="5078313"/>
          </a:xfrm>
          <a:prstGeom prst="rect">
            <a:avLst/>
          </a:prstGeom>
          <a:noFill/>
        </p:spPr>
        <p:txBody>
          <a:bodyPr wrap="square" rtlCol="0">
            <a:spAutoFit/>
          </a:bodyPr>
          <a:lstStyle/>
          <a:p>
            <a:endParaRPr lang="en-GB" sz="1600" b="1" dirty="0"/>
          </a:p>
          <a:p>
            <a:r>
              <a:rPr lang="en-GB" b="1" u="sng" dirty="0">
                <a:solidFill>
                  <a:srgbClr val="FF0000"/>
                </a:solidFill>
              </a:rPr>
              <a:t>GO TO CLASSWORK in middle of Banner</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I like to have a ‘skeleton’ of a structure – with all my topics laid out.  I use CLASSWORK for this. </a:t>
            </a:r>
          </a:p>
          <a:p>
            <a:pPr marL="342900" indent="-342900">
              <a:buFont typeface="Wingdings" panose="05000000000000000000" pitchFamily="2" charset="2"/>
              <a:buChar char="ü"/>
            </a:pPr>
            <a:r>
              <a:rPr lang="en-GB" b="1" dirty="0">
                <a:solidFill>
                  <a:schemeClr val="tx2">
                    <a:lumMod val="75000"/>
                  </a:schemeClr>
                </a:solidFill>
              </a:rPr>
              <a:t>Go to + CREATE button </a:t>
            </a: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r>
              <a:rPr lang="en-GB" b="1" dirty="0">
                <a:solidFill>
                  <a:schemeClr val="tx2">
                    <a:lumMod val="75000"/>
                  </a:schemeClr>
                </a:solidFill>
              </a:rPr>
              <a:t>This provides a range of Options:</a:t>
            </a:r>
          </a:p>
          <a:p>
            <a:pPr marL="342900" indent="-342900">
              <a:buFont typeface="Wingdings" panose="05000000000000000000" pitchFamily="2" charset="2"/>
              <a:buChar char="ü"/>
            </a:pPr>
            <a:r>
              <a:rPr lang="en-GB" b="1" dirty="0">
                <a:solidFill>
                  <a:schemeClr val="tx2">
                    <a:lumMod val="75000"/>
                  </a:schemeClr>
                </a:solidFill>
              </a:rPr>
              <a:t>Setting Assignments</a:t>
            </a:r>
          </a:p>
          <a:p>
            <a:pPr marL="342900" indent="-342900">
              <a:buFont typeface="Wingdings" panose="05000000000000000000" pitchFamily="2" charset="2"/>
              <a:buChar char="ü"/>
            </a:pPr>
            <a:r>
              <a:rPr lang="en-GB" b="1" dirty="0">
                <a:solidFill>
                  <a:schemeClr val="tx2">
                    <a:lumMod val="75000"/>
                  </a:schemeClr>
                </a:solidFill>
              </a:rPr>
              <a:t>Asking a Question </a:t>
            </a:r>
          </a:p>
          <a:p>
            <a:pPr marL="342900" indent="-342900">
              <a:buFont typeface="Wingdings" panose="05000000000000000000" pitchFamily="2" charset="2"/>
              <a:buChar char="ü"/>
            </a:pPr>
            <a:r>
              <a:rPr lang="en-GB" b="1" dirty="0">
                <a:solidFill>
                  <a:schemeClr val="tx2">
                    <a:lumMod val="75000"/>
                  </a:schemeClr>
                </a:solidFill>
              </a:rPr>
              <a:t>Adding Material</a:t>
            </a:r>
          </a:p>
          <a:p>
            <a:pPr marL="342900" indent="-342900">
              <a:buFont typeface="Wingdings" panose="05000000000000000000" pitchFamily="2" charset="2"/>
              <a:buChar char="ü"/>
            </a:pPr>
            <a:r>
              <a:rPr lang="en-GB" b="1" dirty="0">
                <a:solidFill>
                  <a:schemeClr val="tx2">
                    <a:lumMod val="75000"/>
                  </a:schemeClr>
                </a:solidFill>
              </a:rPr>
              <a:t>Reusing a Post</a:t>
            </a: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r>
              <a:rPr lang="en-GB" b="1" dirty="0">
                <a:solidFill>
                  <a:schemeClr val="tx2">
                    <a:lumMod val="75000"/>
                  </a:schemeClr>
                </a:solidFill>
              </a:rPr>
              <a:t>We want to start with TOPIC</a:t>
            </a:r>
            <a:endParaRPr lang="en-GB" sz="2000" b="1" dirty="0">
              <a:solidFill>
                <a:schemeClr val="tx2">
                  <a:lumMod val="75000"/>
                </a:schemeClr>
              </a:solidFill>
            </a:endParaRPr>
          </a:p>
        </p:txBody>
      </p:sp>
      <p:pic>
        <p:nvPicPr>
          <p:cNvPr id="2" name="Picture 1">
            <a:extLst>
              <a:ext uri="{FF2B5EF4-FFF2-40B4-BE49-F238E27FC236}">
                <a16:creationId xmlns:a16="http://schemas.microsoft.com/office/drawing/2014/main" id="{8C2A155A-9336-48EE-AA8E-BC55FB01EBE3}"/>
              </a:ext>
            </a:extLst>
          </p:cNvPr>
          <p:cNvPicPr>
            <a:picLocks noChangeAspect="1"/>
          </p:cNvPicPr>
          <p:nvPr/>
        </p:nvPicPr>
        <p:blipFill>
          <a:blip r:embed="rId2"/>
          <a:stretch>
            <a:fillRect/>
          </a:stretch>
        </p:blipFill>
        <p:spPr>
          <a:xfrm>
            <a:off x="4998866" y="1110761"/>
            <a:ext cx="6076950" cy="2667000"/>
          </a:xfrm>
          <a:prstGeom prst="rect">
            <a:avLst/>
          </a:prstGeom>
        </p:spPr>
      </p:pic>
      <p:pic>
        <p:nvPicPr>
          <p:cNvPr id="5" name="Picture 4">
            <a:extLst>
              <a:ext uri="{FF2B5EF4-FFF2-40B4-BE49-F238E27FC236}">
                <a16:creationId xmlns:a16="http://schemas.microsoft.com/office/drawing/2014/main" id="{BE6ABDB3-0F33-4839-A385-6A9D3055E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632" y="372824"/>
            <a:ext cx="10349133" cy="529875"/>
          </a:xfrm>
          <a:prstGeom prst="rect">
            <a:avLst/>
          </a:prstGeom>
        </p:spPr>
      </p:pic>
      <p:pic>
        <p:nvPicPr>
          <p:cNvPr id="6" name="Picture 5">
            <a:extLst>
              <a:ext uri="{FF2B5EF4-FFF2-40B4-BE49-F238E27FC236}">
                <a16:creationId xmlns:a16="http://schemas.microsoft.com/office/drawing/2014/main" id="{27917224-B3E9-4844-9C24-CE6D85BFA4D7}"/>
              </a:ext>
            </a:extLst>
          </p:cNvPr>
          <p:cNvPicPr>
            <a:picLocks noChangeAspect="1"/>
          </p:cNvPicPr>
          <p:nvPr/>
        </p:nvPicPr>
        <p:blipFill>
          <a:blip r:embed="rId4"/>
          <a:stretch>
            <a:fillRect/>
          </a:stretch>
        </p:blipFill>
        <p:spPr>
          <a:xfrm>
            <a:off x="4922616" y="3777761"/>
            <a:ext cx="6839113" cy="2949570"/>
          </a:xfrm>
          <a:prstGeom prst="rect">
            <a:avLst/>
          </a:prstGeom>
        </p:spPr>
      </p:pic>
      <p:sp>
        <p:nvSpPr>
          <p:cNvPr id="7" name="Arrow: Right 6">
            <a:extLst>
              <a:ext uri="{FF2B5EF4-FFF2-40B4-BE49-F238E27FC236}">
                <a16:creationId xmlns:a16="http://schemas.microsoft.com/office/drawing/2014/main" id="{7DABB795-FBAE-4398-9C3B-285271EC05B8}"/>
              </a:ext>
            </a:extLst>
          </p:cNvPr>
          <p:cNvSpPr/>
          <p:nvPr/>
        </p:nvSpPr>
        <p:spPr>
          <a:xfrm>
            <a:off x="3896751" y="6147582"/>
            <a:ext cx="1463040" cy="297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0E0E201E-2F2D-4762-88C5-D29C9C6C75A4}"/>
              </a:ext>
            </a:extLst>
          </p:cNvPr>
          <p:cNvCxnSpPr>
            <a:cxnSpLocks/>
          </p:cNvCxnSpPr>
          <p:nvPr/>
        </p:nvCxnSpPr>
        <p:spPr>
          <a:xfrm flipV="1">
            <a:off x="3506259" y="1969478"/>
            <a:ext cx="2092683" cy="115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generated with high confidence">
            <a:extLst>
              <a:ext uri="{FF2B5EF4-FFF2-40B4-BE49-F238E27FC236}">
                <a16:creationId xmlns:a16="http://schemas.microsoft.com/office/drawing/2014/main" id="{3712958D-2EFA-44E1-9882-FFF429E947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1253732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430271" y="1316202"/>
            <a:ext cx="3982295" cy="5909310"/>
          </a:xfrm>
          <a:prstGeom prst="rect">
            <a:avLst/>
          </a:prstGeom>
          <a:noFill/>
        </p:spPr>
        <p:txBody>
          <a:bodyPr wrap="square" rtlCol="0">
            <a:spAutoFit/>
          </a:bodyPr>
          <a:lstStyle/>
          <a:p>
            <a:endParaRPr lang="en-GB" sz="1600" b="1" dirty="0"/>
          </a:p>
          <a:p>
            <a:r>
              <a:rPr lang="en-GB" b="1" u="sng" dirty="0">
                <a:solidFill>
                  <a:srgbClr val="FF0000"/>
                </a:solidFill>
              </a:rPr>
              <a:t>ADDING TOPICS</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To create your Topic structure</a:t>
            </a:r>
          </a:p>
          <a:p>
            <a:pPr marL="342900" indent="-342900">
              <a:buFont typeface="Wingdings" panose="05000000000000000000" pitchFamily="2" charset="2"/>
              <a:buChar char="ü"/>
            </a:pPr>
            <a:r>
              <a:rPr lang="en-GB" b="1" dirty="0">
                <a:solidFill>
                  <a:schemeClr val="tx2">
                    <a:lumMod val="75000"/>
                  </a:schemeClr>
                </a:solidFill>
              </a:rPr>
              <a:t>Go to + CREATE</a:t>
            </a:r>
          </a:p>
          <a:p>
            <a:pPr marL="342900" indent="-342900">
              <a:buFont typeface="Wingdings" panose="05000000000000000000" pitchFamily="2" charset="2"/>
              <a:buChar char="ü"/>
            </a:pPr>
            <a:r>
              <a:rPr lang="en-GB" b="1" dirty="0">
                <a:solidFill>
                  <a:schemeClr val="tx2">
                    <a:lumMod val="75000"/>
                  </a:schemeClr>
                </a:solidFill>
              </a:rPr>
              <a:t>Click on TOPIC</a:t>
            </a: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r>
              <a:rPr lang="en-GB" b="1" dirty="0">
                <a:solidFill>
                  <a:schemeClr val="tx2">
                    <a:lumMod val="75000"/>
                  </a:schemeClr>
                </a:solidFill>
              </a:rPr>
              <a:t>Add your Topic – I suggest using 01) etc and naming it as it keeps them order</a:t>
            </a:r>
          </a:p>
          <a:p>
            <a:pPr marL="342900" indent="-342900">
              <a:buFont typeface="Wingdings" panose="05000000000000000000" pitchFamily="2" charset="2"/>
              <a:buChar char="ü"/>
            </a:pPr>
            <a:r>
              <a:rPr lang="en-GB" b="1" dirty="0">
                <a:solidFill>
                  <a:schemeClr val="tx2">
                    <a:lumMod val="75000"/>
                  </a:schemeClr>
                </a:solidFill>
              </a:rPr>
              <a:t>Think about including Course outline or Specifications first and then breaking up your curriculum into topics</a:t>
            </a:r>
          </a:p>
          <a:p>
            <a:pPr marL="342900" indent="-342900">
              <a:buFont typeface="Wingdings" panose="05000000000000000000" pitchFamily="2" charset="2"/>
              <a:buChar char="ü"/>
            </a:pPr>
            <a:r>
              <a:rPr lang="en-GB" b="1" dirty="0">
                <a:solidFill>
                  <a:schemeClr val="tx2">
                    <a:lumMod val="75000"/>
                  </a:schemeClr>
                </a:solidFill>
              </a:rPr>
              <a:t>Keep creating and adding until complete</a:t>
            </a: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endParaRPr lang="en-GB" b="1" dirty="0">
              <a:solidFill>
                <a:schemeClr val="tx2">
                  <a:lumMod val="75000"/>
                </a:schemeClr>
              </a:solidFill>
            </a:endParaRPr>
          </a:p>
        </p:txBody>
      </p:sp>
      <p:pic>
        <p:nvPicPr>
          <p:cNvPr id="5" name="Picture 4">
            <a:extLst>
              <a:ext uri="{FF2B5EF4-FFF2-40B4-BE49-F238E27FC236}">
                <a16:creationId xmlns:a16="http://schemas.microsoft.com/office/drawing/2014/main" id="{BE6ABDB3-0F33-4839-A385-6A9D3055E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32" y="372824"/>
            <a:ext cx="10349133" cy="529875"/>
          </a:xfrm>
          <a:prstGeom prst="rect">
            <a:avLst/>
          </a:prstGeom>
        </p:spPr>
      </p:pic>
      <p:pic>
        <p:nvPicPr>
          <p:cNvPr id="3" name="Picture 2">
            <a:extLst>
              <a:ext uri="{FF2B5EF4-FFF2-40B4-BE49-F238E27FC236}">
                <a16:creationId xmlns:a16="http://schemas.microsoft.com/office/drawing/2014/main" id="{334EA2E4-F80D-4E39-A0F1-AEF4853AAE64}"/>
              </a:ext>
            </a:extLst>
          </p:cNvPr>
          <p:cNvPicPr>
            <a:picLocks noChangeAspect="1"/>
          </p:cNvPicPr>
          <p:nvPr/>
        </p:nvPicPr>
        <p:blipFill>
          <a:blip r:embed="rId3"/>
          <a:stretch>
            <a:fillRect/>
          </a:stretch>
        </p:blipFill>
        <p:spPr>
          <a:xfrm>
            <a:off x="6096000" y="3944963"/>
            <a:ext cx="2286367" cy="2230940"/>
          </a:xfrm>
          <a:prstGeom prst="rect">
            <a:avLst/>
          </a:prstGeom>
        </p:spPr>
      </p:pic>
      <p:pic>
        <p:nvPicPr>
          <p:cNvPr id="11" name="Picture 10">
            <a:extLst>
              <a:ext uri="{FF2B5EF4-FFF2-40B4-BE49-F238E27FC236}">
                <a16:creationId xmlns:a16="http://schemas.microsoft.com/office/drawing/2014/main" id="{97D8EB62-262E-4CBA-8505-DA913D674BFC}"/>
              </a:ext>
            </a:extLst>
          </p:cNvPr>
          <p:cNvPicPr>
            <a:picLocks noChangeAspect="1"/>
          </p:cNvPicPr>
          <p:nvPr/>
        </p:nvPicPr>
        <p:blipFill>
          <a:blip r:embed="rId4"/>
          <a:stretch>
            <a:fillRect/>
          </a:stretch>
        </p:blipFill>
        <p:spPr>
          <a:xfrm>
            <a:off x="5083126" y="1287007"/>
            <a:ext cx="5665729" cy="2443513"/>
          </a:xfrm>
          <a:prstGeom prst="rect">
            <a:avLst/>
          </a:prstGeom>
        </p:spPr>
      </p:pic>
      <p:pic>
        <p:nvPicPr>
          <p:cNvPr id="12" name="Picture 11" descr="A picture containing text&#10;&#10;Description generated with high confidence">
            <a:extLst>
              <a:ext uri="{FF2B5EF4-FFF2-40B4-BE49-F238E27FC236}">
                <a16:creationId xmlns:a16="http://schemas.microsoft.com/office/drawing/2014/main" id="{3046664C-4293-4132-A391-0CA21967A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109334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21A2153-205A-4B84-873C-5D1FCDFD95F1}"/>
              </a:ext>
            </a:extLst>
          </p:cNvPr>
          <p:cNvSpPr txBox="1"/>
          <p:nvPr/>
        </p:nvSpPr>
        <p:spPr>
          <a:xfrm>
            <a:off x="430271" y="1316202"/>
            <a:ext cx="3982295" cy="3693319"/>
          </a:xfrm>
          <a:prstGeom prst="rect">
            <a:avLst/>
          </a:prstGeom>
          <a:noFill/>
        </p:spPr>
        <p:txBody>
          <a:bodyPr wrap="square" rtlCol="0">
            <a:spAutoFit/>
          </a:bodyPr>
          <a:lstStyle/>
          <a:p>
            <a:endParaRPr lang="en-GB" sz="1600" b="1" dirty="0"/>
          </a:p>
          <a:p>
            <a:r>
              <a:rPr lang="en-GB" b="1" u="sng" dirty="0">
                <a:solidFill>
                  <a:srgbClr val="FF0000"/>
                </a:solidFill>
              </a:rPr>
              <a:t>ADDING TOPICS</a:t>
            </a:r>
          </a:p>
          <a:p>
            <a:endParaRPr lang="en-GB" sz="2000" b="1" u="sng" dirty="0">
              <a:solidFill>
                <a:srgbClr val="FF0000"/>
              </a:solidFill>
            </a:endParaRPr>
          </a:p>
          <a:p>
            <a:pPr marL="342900" indent="-342900">
              <a:buFont typeface="Wingdings" panose="05000000000000000000" pitchFamily="2" charset="2"/>
              <a:buChar char="ü"/>
            </a:pPr>
            <a:r>
              <a:rPr lang="en-GB" b="1" dirty="0">
                <a:solidFill>
                  <a:schemeClr val="tx2">
                    <a:lumMod val="75000"/>
                  </a:schemeClr>
                </a:solidFill>
              </a:rPr>
              <a:t>Your class should begin to look like this: </a:t>
            </a: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r>
              <a:rPr lang="en-GB" b="1" dirty="0">
                <a:solidFill>
                  <a:schemeClr val="tx2">
                    <a:lumMod val="75000"/>
                  </a:schemeClr>
                </a:solidFill>
              </a:rPr>
              <a:t>If you want to change anything just go to the three dots on right hand side and click Edit </a:t>
            </a: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endParaRPr lang="en-GB" b="1" dirty="0">
              <a:solidFill>
                <a:schemeClr val="tx2">
                  <a:lumMod val="75000"/>
                </a:schemeClr>
              </a:solidFill>
            </a:endParaRPr>
          </a:p>
          <a:p>
            <a:pPr marL="342900" indent="-342900">
              <a:buFont typeface="Wingdings" panose="05000000000000000000" pitchFamily="2" charset="2"/>
              <a:buChar char="ü"/>
            </a:pPr>
            <a:endParaRPr lang="en-GB" b="1" dirty="0">
              <a:solidFill>
                <a:schemeClr val="tx2">
                  <a:lumMod val="75000"/>
                </a:schemeClr>
              </a:solidFill>
            </a:endParaRPr>
          </a:p>
        </p:txBody>
      </p:sp>
      <p:pic>
        <p:nvPicPr>
          <p:cNvPr id="5" name="Picture 4">
            <a:extLst>
              <a:ext uri="{FF2B5EF4-FFF2-40B4-BE49-F238E27FC236}">
                <a16:creationId xmlns:a16="http://schemas.microsoft.com/office/drawing/2014/main" id="{BE6ABDB3-0F33-4839-A385-6A9D3055E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32" y="372824"/>
            <a:ext cx="10349133" cy="529875"/>
          </a:xfrm>
          <a:prstGeom prst="rect">
            <a:avLst/>
          </a:prstGeom>
        </p:spPr>
      </p:pic>
      <p:pic>
        <p:nvPicPr>
          <p:cNvPr id="2" name="Picture 1">
            <a:extLst>
              <a:ext uri="{FF2B5EF4-FFF2-40B4-BE49-F238E27FC236}">
                <a16:creationId xmlns:a16="http://schemas.microsoft.com/office/drawing/2014/main" id="{080B33AC-5BF0-4F77-B122-C7BDA1FF3C0A}"/>
              </a:ext>
            </a:extLst>
          </p:cNvPr>
          <p:cNvPicPr>
            <a:picLocks noChangeAspect="1"/>
          </p:cNvPicPr>
          <p:nvPr/>
        </p:nvPicPr>
        <p:blipFill>
          <a:blip r:embed="rId3"/>
          <a:stretch>
            <a:fillRect/>
          </a:stretch>
        </p:blipFill>
        <p:spPr>
          <a:xfrm>
            <a:off x="6096000" y="1316202"/>
            <a:ext cx="5591175" cy="4524375"/>
          </a:xfrm>
          <a:prstGeom prst="rect">
            <a:avLst/>
          </a:prstGeom>
        </p:spPr>
      </p:pic>
      <p:pic>
        <p:nvPicPr>
          <p:cNvPr id="4" name="Picture 3">
            <a:extLst>
              <a:ext uri="{FF2B5EF4-FFF2-40B4-BE49-F238E27FC236}">
                <a16:creationId xmlns:a16="http://schemas.microsoft.com/office/drawing/2014/main" id="{D823DB78-3338-4F29-B25A-05FA04481A94}"/>
              </a:ext>
            </a:extLst>
          </p:cNvPr>
          <p:cNvPicPr>
            <a:picLocks noChangeAspect="1"/>
          </p:cNvPicPr>
          <p:nvPr/>
        </p:nvPicPr>
        <p:blipFill>
          <a:blip r:embed="rId4"/>
          <a:stretch>
            <a:fillRect/>
          </a:stretch>
        </p:blipFill>
        <p:spPr>
          <a:xfrm>
            <a:off x="4560584" y="3119533"/>
            <a:ext cx="296036" cy="458856"/>
          </a:xfrm>
          <a:prstGeom prst="rect">
            <a:avLst/>
          </a:prstGeom>
        </p:spPr>
      </p:pic>
      <p:pic>
        <p:nvPicPr>
          <p:cNvPr id="9" name="Picture 8" descr="A picture containing text&#10;&#10;Description generated with high confidence">
            <a:extLst>
              <a:ext uri="{FF2B5EF4-FFF2-40B4-BE49-F238E27FC236}">
                <a16:creationId xmlns:a16="http://schemas.microsoft.com/office/drawing/2014/main" id="{D938031E-E3D2-4382-8FF5-98697AF2EE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40" y="89035"/>
            <a:ext cx="1522898" cy="1227167"/>
          </a:xfrm>
          <a:prstGeom prst="rect">
            <a:avLst/>
          </a:prstGeom>
        </p:spPr>
      </p:pic>
    </p:spTree>
    <p:extLst>
      <p:ext uri="{BB962C8B-B14F-4D97-AF65-F5344CB8AC3E}">
        <p14:creationId xmlns:p14="http://schemas.microsoft.com/office/powerpoint/2010/main" val="200517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2930</TotalTime>
  <Words>1109</Words>
  <Application>Microsoft Office PowerPoint</Application>
  <PresentationFormat>Widescreen</PresentationFormat>
  <Paragraphs>129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Wishart</dc:creator>
  <cp:lastModifiedBy>J Wishart</cp:lastModifiedBy>
  <cp:revision>32</cp:revision>
  <dcterms:created xsi:type="dcterms:W3CDTF">2018-08-28T18:37:47Z</dcterms:created>
  <dcterms:modified xsi:type="dcterms:W3CDTF">2018-09-16T22:15:51Z</dcterms:modified>
</cp:coreProperties>
</file>